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80" r:id="rId2"/>
    <p:sldId id="281" r:id="rId3"/>
    <p:sldId id="310" r:id="rId4"/>
    <p:sldId id="317" r:id="rId5"/>
    <p:sldId id="282" r:id="rId6"/>
    <p:sldId id="269" r:id="rId7"/>
    <p:sldId id="267" r:id="rId8"/>
    <p:sldId id="271" r:id="rId9"/>
    <p:sldId id="284" r:id="rId10"/>
    <p:sldId id="270" r:id="rId11"/>
    <p:sldId id="288" r:id="rId12"/>
    <p:sldId id="318" r:id="rId13"/>
    <p:sldId id="289" r:id="rId14"/>
    <p:sldId id="290" r:id="rId15"/>
    <p:sldId id="277" r:id="rId16"/>
    <p:sldId id="315" r:id="rId17"/>
    <p:sldId id="278" r:id="rId18"/>
    <p:sldId id="279" r:id="rId19"/>
    <p:sldId id="295" r:id="rId20"/>
    <p:sldId id="316" r:id="rId21"/>
    <p:sldId id="296" r:id="rId22"/>
    <p:sldId id="297" r:id="rId23"/>
    <p:sldId id="298" r:id="rId24"/>
    <p:sldId id="299" r:id="rId25"/>
    <p:sldId id="302" r:id="rId26"/>
    <p:sldId id="303" r:id="rId27"/>
    <p:sldId id="304" r:id="rId28"/>
    <p:sldId id="307" r:id="rId29"/>
    <p:sldId id="305" r:id="rId30"/>
    <p:sldId id="313" r:id="rId31"/>
    <p:sldId id="314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7648"/>
    <a:srgbClr val="F4ECE1"/>
    <a:srgbClr val="493417"/>
    <a:srgbClr val="FFC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275" autoAdjust="0"/>
  </p:normalViewPr>
  <p:slideViewPr>
    <p:cSldViewPr snapToGrid="0">
      <p:cViewPr varScale="1">
        <p:scale>
          <a:sx n="74" d="100"/>
          <a:sy n="74" d="100"/>
        </p:scale>
        <p:origin x="31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50000000000002E-3"/>
          <c:y val="0.11510155541944173"/>
          <c:w val="0.96562499999999996"/>
          <c:h val="0.78466622879759906"/>
        </c:manualLayout>
      </c:layout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solidFill>
                <a:schemeClr val="accent6">
                  <a:lumMod val="20000"/>
                  <a:lumOff val="80000"/>
                </a:schemeClr>
              </a:solidFill>
            </a:ln>
          </c:spPr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A65-44AF-BA1C-5434F75E8C8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AA-4B64-9520-6BF357C59877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65-44AF-BA1C-5434F75E8C8A}"/>
              </c:ext>
            </c:extLst>
          </c:dPt>
          <c:dPt>
            <c:idx val="3"/>
            <c:bubble3D val="0"/>
            <c:spPr>
              <a:solidFill>
                <a:srgbClr val="017648"/>
              </a:solidFill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A65-44AF-BA1C-5434F75E8C8A}"/>
              </c:ext>
            </c:extLst>
          </c:dPt>
          <c:dPt>
            <c:idx val="4"/>
            <c:bubble3D val="0"/>
            <c:spPr>
              <a:solidFill>
                <a:srgbClr val="017648"/>
              </a:solidFill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65-44AF-BA1C-5434F75E8C8A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74</c:v>
                </c:pt>
                <c:pt idx="2">
                  <c:v>3.12</c:v>
                </c:pt>
                <c:pt idx="3">
                  <c:v>22.88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65-44AF-BA1C-5434F75E8C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95000"/>
                <a:alpha val="49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82.08</c:v>
                </c:pt>
                <c:pt idx="1">
                  <c:v>89.73</c:v>
                </c:pt>
                <c:pt idx="2">
                  <c:v>102.59</c:v>
                </c:pt>
                <c:pt idx="3">
                  <c:v>121.01</c:v>
                </c:pt>
                <c:pt idx="4">
                  <c:v>135.79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0B-4A4A-8468-CE5796FBAB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DD0B-4A4A-8468-CE5796FBABA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DD0B-4A4A-8468-CE5796FBAB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391291728"/>
        <c:axId val="605975512"/>
      </c:barChart>
      <c:catAx>
        <c:axId val="391291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5975512"/>
        <c:crosses val="autoZero"/>
        <c:auto val="1"/>
        <c:lblAlgn val="ctr"/>
        <c:lblOffset val="100"/>
        <c:noMultiLvlLbl val="0"/>
      </c:catAx>
      <c:valAx>
        <c:axId val="605975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 smtClean="0">
                    <a:solidFill>
                      <a:schemeClr val="bg1"/>
                    </a:solidFill>
                  </a:rPr>
                  <a:t>단위 </a:t>
                </a:r>
                <a:r>
                  <a:rPr lang="en-US" altLang="ko-KR" dirty="0" smtClean="0">
                    <a:solidFill>
                      <a:schemeClr val="bg1"/>
                    </a:solidFill>
                  </a:rPr>
                  <a:t>(</a:t>
                </a:r>
                <a:r>
                  <a:rPr lang="ko-KR" altLang="en-US" dirty="0" smtClean="0">
                    <a:solidFill>
                      <a:schemeClr val="bg1"/>
                    </a:solidFill>
                  </a:rPr>
                  <a:t>천</a:t>
                </a:r>
                <a:r>
                  <a:rPr lang="en-US" altLang="ko-KR" baseline="0" dirty="0" smtClean="0">
                    <a:solidFill>
                      <a:schemeClr val="bg1"/>
                    </a:solidFill>
                  </a:rPr>
                  <a:t> </a:t>
                </a:r>
                <a:r>
                  <a:rPr lang="ko-KR" altLang="en-US" baseline="0" dirty="0" smtClean="0">
                    <a:solidFill>
                      <a:schemeClr val="bg1"/>
                    </a:solidFill>
                  </a:rPr>
                  <a:t>마리</a:t>
                </a:r>
                <a:r>
                  <a:rPr lang="en-US" altLang="ko-KR" baseline="0" dirty="0" smtClean="0">
                    <a:solidFill>
                      <a:schemeClr val="bg1"/>
                    </a:solidFill>
                  </a:rPr>
                  <a:t>)</a:t>
                </a:r>
                <a:endParaRPr lang="ko-KR" altLang="en-US" dirty="0">
                  <a:solidFill>
                    <a:schemeClr val="bg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1291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9F136-36C9-4FB8-BCBF-D448D3E80A7E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0F0A0-41BF-4E2A-886F-FFEFA2680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2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우리의 친구이자 가족이었던 반려동물들은 찰나의 순간에 길거리에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보호소로 버려집니다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F0A0-41BF-4E2A-886F-FFEFA26802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566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실제로 미국의 </a:t>
            </a:r>
            <a:r>
              <a:rPr lang="en-US" altLang="ko-KR" dirty="0" smtClean="0"/>
              <a:t>paws like me</a:t>
            </a:r>
            <a:r>
              <a:rPr lang="ko-KR" altLang="en-US" baseline="0" dirty="0" smtClean="0"/>
              <a:t> 라는 </a:t>
            </a:r>
            <a:r>
              <a:rPr lang="ko-KR" altLang="en-US" baseline="0" dirty="0" err="1" smtClean="0"/>
              <a:t>사이트에선느</a:t>
            </a:r>
            <a:r>
              <a:rPr lang="ko-KR" altLang="en-US" baseline="0" dirty="0" smtClean="0"/>
              <a:t> 성향에 맞는 </a:t>
            </a:r>
            <a:r>
              <a:rPr lang="ko-KR" altLang="en-US" baseline="0" dirty="0" err="1" smtClean="0"/>
              <a:t>반려견을</a:t>
            </a:r>
            <a:r>
              <a:rPr lang="ko-KR" altLang="en-US" baseline="0" dirty="0" smtClean="0"/>
              <a:t> 추천하여 입양하는 시스템을 제공하고 있으며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F0A0-41BF-4E2A-886F-FFEFA26802C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75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미국에선 매년 입양된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마리 중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마리 이상의 반려동물이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보호소로 되돌아옵니다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F0A0-41BF-4E2A-886F-FFEFA26802C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884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F0A0-41BF-4E2A-886F-FFEFA26802C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431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메인</a:t>
            </a:r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30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메인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설명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토글</a:t>
            </a:r>
            <a:r>
              <a:rPr lang="en-US" altLang="ko-KR" baseline="0" dirty="0" smtClean="0"/>
              <a:t>) – </a:t>
            </a:r>
            <a:r>
              <a:rPr lang="ko-KR" altLang="en-US" baseline="0" dirty="0" smtClean="0"/>
              <a:t>이 페이지는 </a:t>
            </a:r>
            <a:r>
              <a:rPr lang="ko-KR" altLang="en-US" baseline="0" dirty="0" err="1" smtClean="0"/>
              <a:t>메인에서</a:t>
            </a:r>
            <a:r>
              <a:rPr lang="en-US" altLang="ko-KR" baseline="0" dirty="0" smtClean="0"/>
              <a:t> How it </a:t>
            </a:r>
            <a:r>
              <a:rPr lang="en-US" altLang="ko-KR" baseline="0" dirty="0" err="1" smtClean="0"/>
              <a:t>wokrs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눌렀을때만</a:t>
            </a:r>
            <a:r>
              <a:rPr lang="ko-KR" altLang="en-US" baseline="0" dirty="0" smtClean="0"/>
              <a:t> 보이는 페이지 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354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메인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설명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동영상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88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메인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설명</a:t>
            </a:r>
            <a:r>
              <a:rPr lang="en-US" altLang="ko-KR" baseline="0" dirty="0" smtClean="0"/>
              <a:t>(footer)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footer </a:t>
            </a:r>
            <a:r>
              <a:rPr lang="ko-KR" altLang="en-US" baseline="0" dirty="0" smtClean="0"/>
              <a:t>위에 카드 내용들은 유기동물을 입양하거나 반려동물을 </a:t>
            </a:r>
            <a:r>
              <a:rPr lang="ko-KR" altLang="en-US" baseline="0" dirty="0" err="1" smtClean="0"/>
              <a:t>키울때</a:t>
            </a:r>
            <a:r>
              <a:rPr lang="ko-KR" altLang="en-US" baseline="0" dirty="0" smtClean="0"/>
              <a:t> 유용한 정보들을 나타낼 예정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345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설문 첫번째 항목 </a:t>
            </a:r>
            <a:r>
              <a:rPr lang="en-US" altLang="ko-KR" dirty="0" smtClean="0"/>
              <a:t>– MBTI – </a:t>
            </a:r>
            <a:r>
              <a:rPr lang="ko-KR" altLang="en-US" dirty="0" smtClean="0"/>
              <a:t>선택지 항목은 </a:t>
            </a:r>
            <a:r>
              <a:rPr lang="ko-KR" altLang="en-US" dirty="0" err="1" smtClean="0"/>
              <a:t>어떤식으로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982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설문 마지막 항목 및 </a:t>
            </a:r>
            <a:r>
              <a:rPr lang="ko-KR" altLang="en-US" dirty="0" err="1" smtClean="0"/>
              <a:t>제출버튼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마지막 답을 체크 할 시 설문 제출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88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유기동물 목록 페이지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Pet-j.net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과 같은 형식으로 </a:t>
            </a:r>
            <a:r>
              <a:rPr lang="ko-KR" altLang="en-US" baseline="0" dirty="0" err="1" smtClean="0"/>
              <a:t>하는것도</a:t>
            </a:r>
            <a:r>
              <a:rPr lang="ko-KR" altLang="en-US" baseline="0" dirty="0" smtClean="0"/>
              <a:t> 고민 해  봐야 </a:t>
            </a:r>
            <a:r>
              <a:rPr lang="ko-KR" altLang="en-US" baseline="0" dirty="0" err="1" smtClean="0"/>
              <a:t>할듯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729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우리의 친구이자 가족이었던 반려동물들은 찰나의 순간에 길거리에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보호소로 버려집니다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F0A0-41BF-4E2A-886F-FFEFA26802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1588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동물 상세정보</a:t>
            </a:r>
            <a:r>
              <a:rPr lang="ko-KR" altLang="en-US" baseline="0" dirty="0" smtClean="0"/>
              <a:t> 페이지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확정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517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동영상 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라이브 스트리밍 </a:t>
            </a:r>
            <a:r>
              <a:rPr lang="en-US" altLang="ko-KR" dirty="0" smtClean="0"/>
              <a:t>On (</a:t>
            </a:r>
            <a:r>
              <a:rPr lang="ko-KR" altLang="en-US" dirty="0" smtClean="0"/>
              <a:t>라이브 기능 구현 후 상세 내용 결정 필요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444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~</a:t>
            </a:r>
            <a:r>
              <a:rPr lang="ko-KR" altLang="en-US" dirty="0" smtClean="0"/>
              <a:t>에 따르면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한국의 반려동물 </a:t>
            </a:r>
            <a:r>
              <a:rPr lang="ko-KR" altLang="en-US" dirty="0" err="1" smtClean="0"/>
              <a:t>양육가구의</a:t>
            </a:r>
            <a:r>
              <a:rPr lang="ko-KR" altLang="en-US" dirty="0" smtClean="0"/>
              <a:t> 비율은 </a:t>
            </a:r>
            <a:r>
              <a:rPr lang="en-US" altLang="ko-KR" dirty="0" smtClean="0"/>
              <a:t>26</a:t>
            </a:r>
            <a:r>
              <a:rPr lang="ko-KR" altLang="en-US" dirty="0" smtClean="0"/>
              <a:t>퍼센트에 이르지만 끝까지 함께하는 비율은 고작 </a:t>
            </a:r>
            <a:r>
              <a:rPr lang="en-US" altLang="ko-KR" dirty="0" smtClean="0"/>
              <a:t>12</a:t>
            </a:r>
            <a:r>
              <a:rPr lang="ko-KR" altLang="en-US" dirty="0" smtClean="0"/>
              <a:t>퍼센트에 불과합니다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F0A0-41BF-4E2A-886F-FFEFA26802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200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통계청</a:t>
            </a:r>
            <a:r>
              <a:rPr lang="ko-KR" altLang="en-US" baseline="0" dirty="0" smtClean="0"/>
              <a:t> 조사에 따르면 유기동물 발생 건수는 해마다 증가하여 작년 기준 약 </a:t>
            </a:r>
            <a:r>
              <a:rPr lang="en-US" altLang="ko-KR" baseline="0" dirty="0" smtClean="0"/>
              <a:t>13</a:t>
            </a:r>
            <a:r>
              <a:rPr lang="ko-KR" altLang="en-US" baseline="0" dirty="0" smtClean="0"/>
              <a:t>만 마리의 아이들이 버려졌습니다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F0A0-41BF-4E2A-886F-FFEFA26802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823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</a:t>
            </a:r>
            <a:r>
              <a:rPr lang="ko-KR" altLang="en-US" baseline="0" dirty="0" smtClean="0"/>
              <a:t> 통계수치는 곧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시간에 </a:t>
            </a:r>
            <a:r>
              <a:rPr lang="en-US" altLang="ko-KR" baseline="0" dirty="0" smtClean="0"/>
              <a:t>15</a:t>
            </a:r>
            <a:r>
              <a:rPr lang="ko-KR" altLang="en-US" baseline="0" dirty="0" smtClean="0"/>
              <a:t>마리의 아이들이 버려지는 것과 같습니다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F0A0-41BF-4E2A-886F-FFEFA26802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132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해마다 버려지는 유기 동물의 수는 증가하는 반면 실제 이들을 수용하는 동물보호소의 숫자는 줄어가는 추세입니다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F0A0-41BF-4E2A-886F-FFEFA26802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407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사람들은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수십가지의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이유속에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가족을 버립니다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반려동물을 기르고 싶어할 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 연예인 등이 반려동물과 함께하며 아주 행복한 모습으로 그려지는 것을 보고 시작하는 경우가 꽤 많다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이외에도 그저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좋은점만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생각하며 기르기 시작하는 경우가 많다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혼자사는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사람들이 점점 늘어나고 있는 현실에서 집에 돌아왔을 때 반려동물이 반겨줄 때의 기쁨 등만을 생각한 것이다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실제상황이 되면 이것저것 챙겨줘야 하는 것이 많고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반려동물에게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배려해줘야 할 것들이 많다는 것을 깨닫게 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이게 귀찮아지면서 생명을 맡는다는 것에 대한 책임감 부족이 나타나면 유기로 이어질 것이다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F0A0-41BF-4E2A-886F-FFEFA26802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476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버려지는 아이들을 구제할 방법이 있을까요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아이들의 </a:t>
            </a:r>
            <a:r>
              <a:rPr lang="ko-KR" altLang="en-US" dirty="0" err="1" smtClean="0"/>
              <a:t>파양률을</a:t>
            </a:r>
            <a:r>
              <a:rPr lang="ko-KR" altLang="en-US" dirty="0" smtClean="0"/>
              <a:t> 낮출 방법이 있을까요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F0A0-41BF-4E2A-886F-FFEFA26802C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500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실제로 미국의 </a:t>
            </a:r>
            <a:r>
              <a:rPr lang="en-US" altLang="ko-KR" dirty="0" smtClean="0"/>
              <a:t>paws like me</a:t>
            </a:r>
            <a:r>
              <a:rPr lang="ko-KR" altLang="en-US" baseline="0" dirty="0" smtClean="0"/>
              <a:t> 라는 </a:t>
            </a:r>
            <a:r>
              <a:rPr lang="ko-KR" altLang="en-US" baseline="0" dirty="0" err="1" smtClean="0"/>
              <a:t>사이트에선느</a:t>
            </a:r>
            <a:r>
              <a:rPr lang="ko-KR" altLang="en-US" baseline="0" dirty="0" smtClean="0"/>
              <a:t> 성향에 맞는 </a:t>
            </a:r>
            <a:r>
              <a:rPr lang="ko-KR" altLang="en-US" baseline="0" dirty="0" err="1" smtClean="0"/>
              <a:t>반려견을</a:t>
            </a:r>
            <a:r>
              <a:rPr lang="ko-KR" altLang="en-US" baseline="0" dirty="0" smtClean="0"/>
              <a:t> 추천하여 입양하는 시스템을 제공하고 있으며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F0A0-41BF-4E2A-886F-FFEFA26802C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141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978D4-B0D0-40EC-AD85-11EE44066D35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FD46-E5D4-459A-8B9F-BBC0A27F0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056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978D4-B0D0-40EC-AD85-11EE44066D35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FD46-E5D4-459A-8B9F-BBC0A27F0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140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978D4-B0D0-40EC-AD85-11EE44066D35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FD46-E5D4-459A-8B9F-BBC0A27F0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75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978D4-B0D0-40EC-AD85-11EE44066D35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FD46-E5D4-459A-8B9F-BBC0A27F0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380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978D4-B0D0-40EC-AD85-11EE44066D35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FD46-E5D4-459A-8B9F-BBC0A27F0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497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978D4-B0D0-40EC-AD85-11EE44066D35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FD46-E5D4-459A-8B9F-BBC0A27F0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924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978D4-B0D0-40EC-AD85-11EE44066D35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FD46-E5D4-459A-8B9F-BBC0A27F0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13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978D4-B0D0-40EC-AD85-11EE44066D35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FD46-E5D4-459A-8B9F-BBC0A27F0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339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978D4-B0D0-40EC-AD85-11EE44066D35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FD46-E5D4-459A-8B9F-BBC0A27F0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21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978D4-B0D0-40EC-AD85-11EE44066D35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FD46-E5D4-459A-8B9F-BBC0A27F0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6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978D4-B0D0-40EC-AD85-11EE44066D35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FD46-E5D4-459A-8B9F-BBC0A27F0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94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978D4-B0D0-40EC-AD85-11EE44066D35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0FD46-E5D4-459A-8B9F-BBC0A27F0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435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png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6personalities.com/ko/%EB%AC%B4%EB%A3%8C-%EC%84%B1%EA%B2%A9-%EC%9C%A0%ED%98%95-%EA%B2%80%EC%82%AC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26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463924" y="2203100"/>
            <a:ext cx="5596230" cy="1985611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270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6000" b="1" kern="0" dirty="0" err="1" smtClean="0">
                <a:solidFill>
                  <a:srgbClr val="017648"/>
                </a:solidFill>
                <a:latin typeface="타이포_헬로피오피 테두리B" panose="02020503020101020101" pitchFamily="18" charset="-127"/>
                <a:ea typeface="타이포_헬로피오피 테두리B" panose="02020503020101020101" pitchFamily="18" charset="-127"/>
              </a:rPr>
              <a:t>댕청냥청</a:t>
            </a:r>
            <a:endParaRPr lang="en-US" altLang="ko-KR" sz="6000" b="1" kern="0" dirty="0" smtClean="0">
              <a:solidFill>
                <a:srgbClr val="017648"/>
              </a:solidFill>
              <a:latin typeface="타이포_헬로피오피 테두리B" panose="02020503020101020101" pitchFamily="18" charset="-127"/>
              <a:ea typeface="타이포_헬로피오피 테두리B" panose="020205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000" kern="0" dirty="0" smtClean="0">
                <a:solidFill>
                  <a:srgbClr val="87726A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당신에게 맞는 반려동물을 찾아보세요</a:t>
            </a:r>
            <a:r>
              <a:rPr lang="en-US" altLang="ko-KR" sz="2000" kern="0" dirty="0" smtClean="0">
                <a:solidFill>
                  <a:srgbClr val="87726A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.</a:t>
            </a:r>
            <a:endParaRPr lang="ko-KR" altLang="en-US" sz="2000" kern="0" dirty="0">
              <a:solidFill>
                <a:srgbClr val="87726A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430208" y="1133856"/>
            <a:ext cx="1884224" cy="1523832"/>
            <a:chOff x="8430208" y="1857180"/>
            <a:chExt cx="1259892" cy="800508"/>
          </a:xfrm>
        </p:grpSpPr>
        <p:sp>
          <p:nvSpPr>
            <p:cNvPr id="13" name="자유형 12"/>
            <p:cNvSpPr/>
            <p:nvPr/>
          </p:nvSpPr>
          <p:spPr>
            <a:xfrm>
              <a:off x="8430208" y="1857180"/>
              <a:ext cx="1259892" cy="800508"/>
            </a:xfrm>
            <a:custGeom>
              <a:avLst/>
              <a:gdLst>
                <a:gd name="connsiteX0" fmla="*/ 286 w 1625951"/>
                <a:gd name="connsiteY0" fmla="*/ 696653 h 903076"/>
                <a:gd name="connsiteX1" fmla="*/ 609886 w 1625951"/>
                <a:gd name="connsiteY1" fmla="*/ 125153 h 903076"/>
                <a:gd name="connsiteX2" fmla="*/ 1257586 w 1625951"/>
                <a:gd name="connsiteY2" fmla="*/ 23553 h 903076"/>
                <a:gd name="connsiteX3" fmla="*/ 1625886 w 1625951"/>
                <a:gd name="connsiteY3" fmla="*/ 455353 h 903076"/>
                <a:gd name="connsiteX4" fmla="*/ 1232186 w 1625951"/>
                <a:gd name="connsiteY4" fmla="*/ 899853 h 903076"/>
                <a:gd name="connsiteX5" fmla="*/ 686086 w 1625951"/>
                <a:gd name="connsiteY5" fmla="*/ 658553 h 903076"/>
                <a:gd name="connsiteX6" fmla="*/ 286 w 1625951"/>
                <a:gd name="connsiteY6" fmla="*/ 696653 h 903076"/>
                <a:gd name="connsiteX0" fmla="*/ 5838 w 1631503"/>
                <a:gd name="connsiteY0" fmla="*/ 696653 h 903076"/>
                <a:gd name="connsiteX1" fmla="*/ 615438 w 1631503"/>
                <a:gd name="connsiteY1" fmla="*/ 125153 h 903076"/>
                <a:gd name="connsiteX2" fmla="*/ 1263138 w 1631503"/>
                <a:gd name="connsiteY2" fmla="*/ 23553 h 903076"/>
                <a:gd name="connsiteX3" fmla="*/ 1631438 w 1631503"/>
                <a:gd name="connsiteY3" fmla="*/ 455353 h 903076"/>
                <a:gd name="connsiteX4" fmla="*/ 1237738 w 1631503"/>
                <a:gd name="connsiteY4" fmla="*/ 899853 h 903076"/>
                <a:gd name="connsiteX5" fmla="*/ 691638 w 1631503"/>
                <a:gd name="connsiteY5" fmla="*/ 658553 h 903076"/>
                <a:gd name="connsiteX6" fmla="*/ 5838 w 1631503"/>
                <a:gd name="connsiteY6" fmla="*/ 696653 h 903076"/>
                <a:gd name="connsiteX0" fmla="*/ 13271 w 1638936"/>
                <a:gd name="connsiteY0" fmla="*/ 696653 h 903076"/>
                <a:gd name="connsiteX1" fmla="*/ 622871 w 1638936"/>
                <a:gd name="connsiteY1" fmla="*/ 125153 h 903076"/>
                <a:gd name="connsiteX2" fmla="*/ 1270571 w 1638936"/>
                <a:gd name="connsiteY2" fmla="*/ 23553 h 903076"/>
                <a:gd name="connsiteX3" fmla="*/ 1638871 w 1638936"/>
                <a:gd name="connsiteY3" fmla="*/ 455353 h 903076"/>
                <a:gd name="connsiteX4" fmla="*/ 1245171 w 1638936"/>
                <a:gd name="connsiteY4" fmla="*/ 899853 h 903076"/>
                <a:gd name="connsiteX5" fmla="*/ 699071 w 1638936"/>
                <a:gd name="connsiteY5" fmla="*/ 658553 h 903076"/>
                <a:gd name="connsiteX6" fmla="*/ 13271 w 1638936"/>
                <a:gd name="connsiteY6" fmla="*/ 696653 h 903076"/>
                <a:gd name="connsiteX0" fmla="*/ 13331 w 1638935"/>
                <a:gd name="connsiteY0" fmla="*/ 696653 h 905458"/>
                <a:gd name="connsiteX1" fmla="*/ 622931 w 1638935"/>
                <a:gd name="connsiteY1" fmla="*/ 125153 h 905458"/>
                <a:gd name="connsiteX2" fmla="*/ 1270631 w 1638935"/>
                <a:gd name="connsiteY2" fmla="*/ 23553 h 905458"/>
                <a:gd name="connsiteX3" fmla="*/ 1638931 w 1638935"/>
                <a:gd name="connsiteY3" fmla="*/ 455353 h 905458"/>
                <a:gd name="connsiteX4" fmla="*/ 1264281 w 1638935"/>
                <a:gd name="connsiteY4" fmla="*/ 902234 h 905458"/>
                <a:gd name="connsiteX5" fmla="*/ 699131 w 1638935"/>
                <a:gd name="connsiteY5" fmla="*/ 658553 h 905458"/>
                <a:gd name="connsiteX6" fmla="*/ 13331 w 1638935"/>
                <a:gd name="connsiteY6" fmla="*/ 696653 h 905458"/>
                <a:gd name="connsiteX0" fmla="*/ 13331 w 1638935"/>
                <a:gd name="connsiteY0" fmla="*/ 696653 h 905458"/>
                <a:gd name="connsiteX1" fmla="*/ 622931 w 1638935"/>
                <a:gd name="connsiteY1" fmla="*/ 125153 h 905458"/>
                <a:gd name="connsiteX2" fmla="*/ 1270631 w 1638935"/>
                <a:gd name="connsiteY2" fmla="*/ 23553 h 905458"/>
                <a:gd name="connsiteX3" fmla="*/ 1638931 w 1638935"/>
                <a:gd name="connsiteY3" fmla="*/ 455353 h 905458"/>
                <a:gd name="connsiteX4" fmla="*/ 1264281 w 1638935"/>
                <a:gd name="connsiteY4" fmla="*/ 902234 h 905458"/>
                <a:gd name="connsiteX5" fmla="*/ 699131 w 1638935"/>
                <a:gd name="connsiteY5" fmla="*/ 658553 h 905458"/>
                <a:gd name="connsiteX6" fmla="*/ 13331 w 1638935"/>
                <a:gd name="connsiteY6" fmla="*/ 696653 h 905458"/>
                <a:gd name="connsiteX0" fmla="*/ 13331 w 1638935"/>
                <a:gd name="connsiteY0" fmla="*/ 696653 h 904337"/>
                <a:gd name="connsiteX1" fmla="*/ 622931 w 1638935"/>
                <a:gd name="connsiteY1" fmla="*/ 125153 h 904337"/>
                <a:gd name="connsiteX2" fmla="*/ 1270631 w 1638935"/>
                <a:gd name="connsiteY2" fmla="*/ 23553 h 904337"/>
                <a:gd name="connsiteX3" fmla="*/ 1638931 w 1638935"/>
                <a:gd name="connsiteY3" fmla="*/ 455353 h 904337"/>
                <a:gd name="connsiteX4" fmla="*/ 1264281 w 1638935"/>
                <a:gd name="connsiteY4" fmla="*/ 902234 h 904337"/>
                <a:gd name="connsiteX5" fmla="*/ 699131 w 1638935"/>
                <a:gd name="connsiteY5" fmla="*/ 658553 h 904337"/>
                <a:gd name="connsiteX6" fmla="*/ 13331 w 1638935"/>
                <a:gd name="connsiteY6" fmla="*/ 696653 h 904337"/>
                <a:gd name="connsiteX0" fmla="*/ 13331 w 1639166"/>
                <a:gd name="connsiteY0" fmla="*/ 696653 h 904337"/>
                <a:gd name="connsiteX1" fmla="*/ 622931 w 1639166"/>
                <a:gd name="connsiteY1" fmla="*/ 125153 h 904337"/>
                <a:gd name="connsiteX2" fmla="*/ 1270631 w 1639166"/>
                <a:gd name="connsiteY2" fmla="*/ 23553 h 904337"/>
                <a:gd name="connsiteX3" fmla="*/ 1638931 w 1639166"/>
                <a:gd name="connsiteY3" fmla="*/ 455353 h 904337"/>
                <a:gd name="connsiteX4" fmla="*/ 1264281 w 1639166"/>
                <a:gd name="connsiteY4" fmla="*/ 902234 h 904337"/>
                <a:gd name="connsiteX5" fmla="*/ 699131 w 1639166"/>
                <a:gd name="connsiteY5" fmla="*/ 658553 h 904337"/>
                <a:gd name="connsiteX6" fmla="*/ 13331 w 1639166"/>
                <a:gd name="connsiteY6" fmla="*/ 696653 h 904337"/>
                <a:gd name="connsiteX0" fmla="*/ 13331 w 1640516"/>
                <a:gd name="connsiteY0" fmla="*/ 696653 h 904337"/>
                <a:gd name="connsiteX1" fmla="*/ 622931 w 1640516"/>
                <a:gd name="connsiteY1" fmla="*/ 125153 h 904337"/>
                <a:gd name="connsiteX2" fmla="*/ 1270631 w 1640516"/>
                <a:gd name="connsiteY2" fmla="*/ 23553 h 904337"/>
                <a:gd name="connsiteX3" fmla="*/ 1638931 w 1640516"/>
                <a:gd name="connsiteY3" fmla="*/ 455353 h 904337"/>
                <a:gd name="connsiteX4" fmla="*/ 1264281 w 1640516"/>
                <a:gd name="connsiteY4" fmla="*/ 902234 h 904337"/>
                <a:gd name="connsiteX5" fmla="*/ 699131 w 1640516"/>
                <a:gd name="connsiteY5" fmla="*/ 658553 h 904337"/>
                <a:gd name="connsiteX6" fmla="*/ 13331 w 1640516"/>
                <a:gd name="connsiteY6" fmla="*/ 696653 h 904337"/>
                <a:gd name="connsiteX0" fmla="*/ 13331 w 1671320"/>
                <a:gd name="connsiteY0" fmla="*/ 697001 h 904685"/>
                <a:gd name="connsiteX1" fmla="*/ 622931 w 1671320"/>
                <a:gd name="connsiteY1" fmla="*/ 125501 h 904685"/>
                <a:gd name="connsiteX2" fmla="*/ 1270631 w 1671320"/>
                <a:gd name="connsiteY2" fmla="*/ 23901 h 904685"/>
                <a:gd name="connsiteX3" fmla="*/ 1669888 w 1671320"/>
                <a:gd name="connsiteY3" fmla="*/ 460463 h 904685"/>
                <a:gd name="connsiteX4" fmla="*/ 1264281 w 1671320"/>
                <a:gd name="connsiteY4" fmla="*/ 902582 h 904685"/>
                <a:gd name="connsiteX5" fmla="*/ 699131 w 1671320"/>
                <a:gd name="connsiteY5" fmla="*/ 658901 h 904685"/>
                <a:gd name="connsiteX6" fmla="*/ 13331 w 1671320"/>
                <a:gd name="connsiteY6" fmla="*/ 697001 h 904685"/>
                <a:gd name="connsiteX0" fmla="*/ 13331 w 1671320"/>
                <a:gd name="connsiteY0" fmla="*/ 697001 h 904685"/>
                <a:gd name="connsiteX1" fmla="*/ 622931 w 1671320"/>
                <a:gd name="connsiteY1" fmla="*/ 125501 h 904685"/>
                <a:gd name="connsiteX2" fmla="*/ 1270631 w 1671320"/>
                <a:gd name="connsiteY2" fmla="*/ 23901 h 904685"/>
                <a:gd name="connsiteX3" fmla="*/ 1669888 w 1671320"/>
                <a:gd name="connsiteY3" fmla="*/ 460463 h 904685"/>
                <a:gd name="connsiteX4" fmla="*/ 1264281 w 1671320"/>
                <a:gd name="connsiteY4" fmla="*/ 902582 h 904685"/>
                <a:gd name="connsiteX5" fmla="*/ 699131 w 1671320"/>
                <a:gd name="connsiteY5" fmla="*/ 658901 h 904685"/>
                <a:gd name="connsiteX6" fmla="*/ 13331 w 1671320"/>
                <a:gd name="connsiteY6" fmla="*/ 697001 h 904685"/>
                <a:gd name="connsiteX0" fmla="*/ 13331 w 1669888"/>
                <a:gd name="connsiteY0" fmla="*/ 721355 h 929039"/>
                <a:gd name="connsiteX1" fmla="*/ 622931 w 1669888"/>
                <a:gd name="connsiteY1" fmla="*/ 149855 h 929039"/>
                <a:gd name="connsiteX2" fmla="*/ 1263488 w 1669888"/>
                <a:gd name="connsiteY2" fmla="*/ 19680 h 929039"/>
                <a:gd name="connsiteX3" fmla="*/ 1669888 w 1669888"/>
                <a:gd name="connsiteY3" fmla="*/ 484817 h 929039"/>
                <a:gd name="connsiteX4" fmla="*/ 1264281 w 1669888"/>
                <a:gd name="connsiteY4" fmla="*/ 926936 h 929039"/>
                <a:gd name="connsiteX5" fmla="*/ 699131 w 1669888"/>
                <a:gd name="connsiteY5" fmla="*/ 683255 h 929039"/>
                <a:gd name="connsiteX6" fmla="*/ 13331 w 1669888"/>
                <a:gd name="connsiteY6" fmla="*/ 721355 h 929039"/>
                <a:gd name="connsiteX0" fmla="*/ 13331 w 1669888"/>
                <a:gd name="connsiteY0" fmla="*/ 724347 h 932031"/>
                <a:gd name="connsiteX1" fmla="*/ 622931 w 1669888"/>
                <a:gd name="connsiteY1" fmla="*/ 152847 h 932031"/>
                <a:gd name="connsiteX2" fmla="*/ 1263488 w 1669888"/>
                <a:gd name="connsiteY2" fmla="*/ 22672 h 932031"/>
                <a:gd name="connsiteX3" fmla="*/ 1669888 w 1669888"/>
                <a:gd name="connsiteY3" fmla="*/ 487809 h 932031"/>
                <a:gd name="connsiteX4" fmla="*/ 1264281 w 1669888"/>
                <a:gd name="connsiteY4" fmla="*/ 929928 h 932031"/>
                <a:gd name="connsiteX5" fmla="*/ 699131 w 1669888"/>
                <a:gd name="connsiteY5" fmla="*/ 686247 h 932031"/>
                <a:gd name="connsiteX6" fmla="*/ 13331 w 1669888"/>
                <a:gd name="connsiteY6" fmla="*/ 724347 h 932031"/>
                <a:gd name="connsiteX0" fmla="*/ 16217 w 1529899"/>
                <a:gd name="connsiteY0" fmla="*/ 826855 h 934400"/>
                <a:gd name="connsiteX1" fmla="*/ 482942 w 1529899"/>
                <a:gd name="connsiteY1" fmla="*/ 155343 h 934400"/>
                <a:gd name="connsiteX2" fmla="*/ 1123499 w 1529899"/>
                <a:gd name="connsiteY2" fmla="*/ 25168 h 934400"/>
                <a:gd name="connsiteX3" fmla="*/ 1529899 w 1529899"/>
                <a:gd name="connsiteY3" fmla="*/ 490305 h 934400"/>
                <a:gd name="connsiteX4" fmla="*/ 1124292 w 1529899"/>
                <a:gd name="connsiteY4" fmla="*/ 932424 h 934400"/>
                <a:gd name="connsiteX5" fmla="*/ 559142 w 1529899"/>
                <a:gd name="connsiteY5" fmla="*/ 688743 h 934400"/>
                <a:gd name="connsiteX6" fmla="*/ 16217 w 1529899"/>
                <a:gd name="connsiteY6" fmla="*/ 826855 h 934400"/>
                <a:gd name="connsiteX0" fmla="*/ 246 w 1513928"/>
                <a:gd name="connsiteY0" fmla="*/ 826855 h 934400"/>
                <a:gd name="connsiteX1" fmla="*/ 466971 w 1513928"/>
                <a:gd name="connsiteY1" fmla="*/ 155343 h 934400"/>
                <a:gd name="connsiteX2" fmla="*/ 1107528 w 1513928"/>
                <a:gd name="connsiteY2" fmla="*/ 25168 h 934400"/>
                <a:gd name="connsiteX3" fmla="*/ 1513928 w 1513928"/>
                <a:gd name="connsiteY3" fmla="*/ 490305 h 934400"/>
                <a:gd name="connsiteX4" fmla="*/ 1108321 w 1513928"/>
                <a:gd name="connsiteY4" fmla="*/ 932424 h 934400"/>
                <a:gd name="connsiteX5" fmla="*/ 543171 w 1513928"/>
                <a:gd name="connsiteY5" fmla="*/ 688743 h 934400"/>
                <a:gd name="connsiteX6" fmla="*/ 246 w 1513928"/>
                <a:gd name="connsiteY6" fmla="*/ 826855 h 934400"/>
                <a:gd name="connsiteX0" fmla="*/ 274 w 1466331"/>
                <a:gd name="connsiteY0" fmla="*/ 897863 h 937885"/>
                <a:gd name="connsiteX1" fmla="*/ 419374 w 1466331"/>
                <a:gd name="connsiteY1" fmla="*/ 157294 h 937885"/>
                <a:gd name="connsiteX2" fmla="*/ 1059931 w 1466331"/>
                <a:gd name="connsiteY2" fmla="*/ 27119 h 937885"/>
                <a:gd name="connsiteX3" fmla="*/ 1466331 w 1466331"/>
                <a:gd name="connsiteY3" fmla="*/ 492256 h 937885"/>
                <a:gd name="connsiteX4" fmla="*/ 1060724 w 1466331"/>
                <a:gd name="connsiteY4" fmla="*/ 934375 h 937885"/>
                <a:gd name="connsiteX5" fmla="*/ 495574 w 1466331"/>
                <a:gd name="connsiteY5" fmla="*/ 690694 h 937885"/>
                <a:gd name="connsiteX6" fmla="*/ 274 w 1466331"/>
                <a:gd name="connsiteY6" fmla="*/ 897863 h 937885"/>
                <a:gd name="connsiteX0" fmla="*/ 7509 w 1473566"/>
                <a:gd name="connsiteY0" fmla="*/ 897863 h 936272"/>
                <a:gd name="connsiteX1" fmla="*/ 426609 w 1473566"/>
                <a:gd name="connsiteY1" fmla="*/ 157294 h 936272"/>
                <a:gd name="connsiteX2" fmla="*/ 1067166 w 1473566"/>
                <a:gd name="connsiteY2" fmla="*/ 27119 h 936272"/>
                <a:gd name="connsiteX3" fmla="*/ 1473566 w 1473566"/>
                <a:gd name="connsiteY3" fmla="*/ 492256 h 936272"/>
                <a:gd name="connsiteX4" fmla="*/ 1067959 w 1473566"/>
                <a:gd name="connsiteY4" fmla="*/ 934375 h 936272"/>
                <a:gd name="connsiteX5" fmla="*/ 502809 w 1473566"/>
                <a:gd name="connsiteY5" fmla="*/ 690694 h 936272"/>
                <a:gd name="connsiteX6" fmla="*/ 7509 w 1473566"/>
                <a:gd name="connsiteY6" fmla="*/ 897863 h 93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566" h="936272">
                  <a:moveTo>
                    <a:pt x="7509" y="897863"/>
                  </a:moveTo>
                  <a:cubicBezTo>
                    <a:pt x="73391" y="773244"/>
                    <a:pt x="250000" y="302418"/>
                    <a:pt x="426609" y="157294"/>
                  </a:cubicBezTo>
                  <a:cubicBezTo>
                    <a:pt x="603218" y="12170"/>
                    <a:pt x="775991" y="-35851"/>
                    <a:pt x="1067166" y="27119"/>
                  </a:cubicBezTo>
                  <a:cubicBezTo>
                    <a:pt x="1358341" y="90089"/>
                    <a:pt x="1473434" y="341047"/>
                    <a:pt x="1473566" y="492256"/>
                  </a:cubicBezTo>
                  <a:cubicBezTo>
                    <a:pt x="1473698" y="643465"/>
                    <a:pt x="1424617" y="836215"/>
                    <a:pt x="1067959" y="934375"/>
                  </a:cubicBezTo>
                  <a:cubicBezTo>
                    <a:pt x="749401" y="961098"/>
                    <a:pt x="679551" y="696779"/>
                    <a:pt x="502809" y="690694"/>
                  </a:cubicBezTo>
                  <a:cubicBezTo>
                    <a:pt x="326067" y="684609"/>
                    <a:pt x="-58373" y="1022482"/>
                    <a:pt x="7509" y="897863"/>
                  </a:cubicBezTo>
                  <a:close/>
                </a:path>
              </a:pathLst>
            </a:custGeom>
            <a:solidFill>
              <a:srgbClr val="0176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8502405" y="1912724"/>
              <a:ext cx="1155759" cy="688833"/>
            </a:xfrm>
            <a:custGeom>
              <a:avLst/>
              <a:gdLst>
                <a:gd name="connsiteX0" fmla="*/ 286 w 1625951"/>
                <a:gd name="connsiteY0" fmla="*/ 696653 h 903076"/>
                <a:gd name="connsiteX1" fmla="*/ 609886 w 1625951"/>
                <a:gd name="connsiteY1" fmla="*/ 125153 h 903076"/>
                <a:gd name="connsiteX2" fmla="*/ 1257586 w 1625951"/>
                <a:gd name="connsiteY2" fmla="*/ 23553 h 903076"/>
                <a:gd name="connsiteX3" fmla="*/ 1625886 w 1625951"/>
                <a:gd name="connsiteY3" fmla="*/ 455353 h 903076"/>
                <a:gd name="connsiteX4" fmla="*/ 1232186 w 1625951"/>
                <a:gd name="connsiteY4" fmla="*/ 899853 h 903076"/>
                <a:gd name="connsiteX5" fmla="*/ 686086 w 1625951"/>
                <a:gd name="connsiteY5" fmla="*/ 658553 h 903076"/>
                <a:gd name="connsiteX6" fmla="*/ 286 w 1625951"/>
                <a:gd name="connsiteY6" fmla="*/ 696653 h 903076"/>
                <a:gd name="connsiteX0" fmla="*/ 5838 w 1631503"/>
                <a:gd name="connsiteY0" fmla="*/ 696653 h 903076"/>
                <a:gd name="connsiteX1" fmla="*/ 615438 w 1631503"/>
                <a:gd name="connsiteY1" fmla="*/ 125153 h 903076"/>
                <a:gd name="connsiteX2" fmla="*/ 1263138 w 1631503"/>
                <a:gd name="connsiteY2" fmla="*/ 23553 h 903076"/>
                <a:gd name="connsiteX3" fmla="*/ 1631438 w 1631503"/>
                <a:gd name="connsiteY3" fmla="*/ 455353 h 903076"/>
                <a:gd name="connsiteX4" fmla="*/ 1237738 w 1631503"/>
                <a:gd name="connsiteY4" fmla="*/ 899853 h 903076"/>
                <a:gd name="connsiteX5" fmla="*/ 691638 w 1631503"/>
                <a:gd name="connsiteY5" fmla="*/ 658553 h 903076"/>
                <a:gd name="connsiteX6" fmla="*/ 5838 w 1631503"/>
                <a:gd name="connsiteY6" fmla="*/ 696653 h 903076"/>
                <a:gd name="connsiteX0" fmla="*/ 13271 w 1638936"/>
                <a:gd name="connsiteY0" fmla="*/ 696653 h 903076"/>
                <a:gd name="connsiteX1" fmla="*/ 622871 w 1638936"/>
                <a:gd name="connsiteY1" fmla="*/ 125153 h 903076"/>
                <a:gd name="connsiteX2" fmla="*/ 1270571 w 1638936"/>
                <a:gd name="connsiteY2" fmla="*/ 23553 h 903076"/>
                <a:gd name="connsiteX3" fmla="*/ 1638871 w 1638936"/>
                <a:gd name="connsiteY3" fmla="*/ 455353 h 903076"/>
                <a:gd name="connsiteX4" fmla="*/ 1245171 w 1638936"/>
                <a:gd name="connsiteY4" fmla="*/ 899853 h 903076"/>
                <a:gd name="connsiteX5" fmla="*/ 699071 w 1638936"/>
                <a:gd name="connsiteY5" fmla="*/ 658553 h 903076"/>
                <a:gd name="connsiteX6" fmla="*/ 13271 w 1638936"/>
                <a:gd name="connsiteY6" fmla="*/ 696653 h 903076"/>
                <a:gd name="connsiteX0" fmla="*/ 13331 w 1638935"/>
                <a:gd name="connsiteY0" fmla="*/ 696653 h 905458"/>
                <a:gd name="connsiteX1" fmla="*/ 622931 w 1638935"/>
                <a:gd name="connsiteY1" fmla="*/ 125153 h 905458"/>
                <a:gd name="connsiteX2" fmla="*/ 1270631 w 1638935"/>
                <a:gd name="connsiteY2" fmla="*/ 23553 h 905458"/>
                <a:gd name="connsiteX3" fmla="*/ 1638931 w 1638935"/>
                <a:gd name="connsiteY3" fmla="*/ 455353 h 905458"/>
                <a:gd name="connsiteX4" fmla="*/ 1264281 w 1638935"/>
                <a:gd name="connsiteY4" fmla="*/ 902234 h 905458"/>
                <a:gd name="connsiteX5" fmla="*/ 699131 w 1638935"/>
                <a:gd name="connsiteY5" fmla="*/ 658553 h 905458"/>
                <a:gd name="connsiteX6" fmla="*/ 13331 w 1638935"/>
                <a:gd name="connsiteY6" fmla="*/ 696653 h 905458"/>
                <a:gd name="connsiteX0" fmla="*/ 13331 w 1638935"/>
                <a:gd name="connsiteY0" fmla="*/ 696653 h 905458"/>
                <a:gd name="connsiteX1" fmla="*/ 622931 w 1638935"/>
                <a:gd name="connsiteY1" fmla="*/ 125153 h 905458"/>
                <a:gd name="connsiteX2" fmla="*/ 1270631 w 1638935"/>
                <a:gd name="connsiteY2" fmla="*/ 23553 h 905458"/>
                <a:gd name="connsiteX3" fmla="*/ 1638931 w 1638935"/>
                <a:gd name="connsiteY3" fmla="*/ 455353 h 905458"/>
                <a:gd name="connsiteX4" fmla="*/ 1264281 w 1638935"/>
                <a:gd name="connsiteY4" fmla="*/ 902234 h 905458"/>
                <a:gd name="connsiteX5" fmla="*/ 699131 w 1638935"/>
                <a:gd name="connsiteY5" fmla="*/ 658553 h 905458"/>
                <a:gd name="connsiteX6" fmla="*/ 13331 w 1638935"/>
                <a:gd name="connsiteY6" fmla="*/ 696653 h 905458"/>
                <a:gd name="connsiteX0" fmla="*/ 13331 w 1638935"/>
                <a:gd name="connsiteY0" fmla="*/ 696653 h 904337"/>
                <a:gd name="connsiteX1" fmla="*/ 622931 w 1638935"/>
                <a:gd name="connsiteY1" fmla="*/ 125153 h 904337"/>
                <a:gd name="connsiteX2" fmla="*/ 1270631 w 1638935"/>
                <a:gd name="connsiteY2" fmla="*/ 23553 h 904337"/>
                <a:gd name="connsiteX3" fmla="*/ 1638931 w 1638935"/>
                <a:gd name="connsiteY3" fmla="*/ 455353 h 904337"/>
                <a:gd name="connsiteX4" fmla="*/ 1264281 w 1638935"/>
                <a:gd name="connsiteY4" fmla="*/ 902234 h 904337"/>
                <a:gd name="connsiteX5" fmla="*/ 699131 w 1638935"/>
                <a:gd name="connsiteY5" fmla="*/ 658553 h 904337"/>
                <a:gd name="connsiteX6" fmla="*/ 13331 w 1638935"/>
                <a:gd name="connsiteY6" fmla="*/ 696653 h 904337"/>
                <a:gd name="connsiteX0" fmla="*/ 13331 w 1639166"/>
                <a:gd name="connsiteY0" fmla="*/ 696653 h 904337"/>
                <a:gd name="connsiteX1" fmla="*/ 622931 w 1639166"/>
                <a:gd name="connsiteY1" fmla="*/ 125153 h 904337"/>
                <a:gd name="connsiteX2" fmla="*/ 1270631 w 1639166"/>
                <a:gd name="connsiteY2" fmla="*/ 23553 h 904337"/>
                <a:gd name="connsiteX3" fmla="*/ 1638931 w 1639166"/>
                <a:gd name="connsiteY3" fmla="*/ 455353 h 904337"/>
                <a:gd name="connsiteX4" fmla="*/ 1264281 w 1639166"/>
                <a:gd name="connsiteY4" fmla="*/ 902234 h 904337"/>
                <a:gd name="connsiteX5" fmla="*/ 699131 w 1639166"/>
                <a:gd name="connsiteY5" fmla="*/ 658553 h 904337"/>
                <a:gd name="connsiteX6" fmla="*/ 13331 w 1639166"/>
                <a:gd name="connsiteY6" fmla="*/ 696653 h 904337"/>
                <a:gd name="connsiteX0" fmla="*/ 13331 w 1640516"/>
                <a:gd name="connsiteY0" fmla="*/ 696653 h 904337"/>
                <a:gd name="connsiteX1" fmla="*/ 622931 w 1640516"/>
                <a:gd name="connsiteY1" fmla="*/ 125153 h 904337"/>
                <a:gd name="connsiteX2" fmla="*/ 1270631 w 1640516"/>
                <a:gd name="connsiteY2" fmla="*/ 23553 h 904337"/>
                <a:gd name="connsiteX3" fmla="*/ 1638931 w 1640516"/>
                <a:gd name="connsiteY3" fmla="*/ 455353 h 904337"/>
                <a:gd name="connsiteX4" fmla="*/ 1264281 w 1640516"/>
                <a:gd name="connsiteY4" fmla="*/ 902234 h 904337"/>
                <a:gd name="connsiteX5" fmla="*/ 699131 w 1640516"/>
                <a:gd name="connsiteY5" fmla="*/ 658553 h 904337"/>
                <a:gd name="connsiteX6" fmla="*/ 13331 w 1640516"/>
                <a:gd name="connsiteY6" fmla="*/ 696653 h 904337"/>
                <a:gd name="connsiteX0" fmla="*/ 13331 w 1671320"/>
                <a:gd name="connsiteY0" fmla="*/ 697001 h 904685"/>
                <a:gd name="connsiteX1" fmla="*/ 622931 w 1671320"/>
                <a:gd name="connsiteY1" fmla="*/ 125501 h 904685"/>
                <a:gd name="connsiteX2" fmla="*/ 1270631 w 1671320"/>
                <a:gd name="connsiteY2" fmla="*/ 23901 h 904685"/>
                <a:gd name="connsiteX3" fmla="*/ 1669888 w 1671320"/>
                <a:gd name="connsiteY3" fmla="*/ 460463 h 904685"/>
                <a:gd name="connsiteX4" fmla="*/ 1264281 w 1671320"/>
                <a:gd name="connsiteY4" fmla="*/ 902582 h 904685"/>
                <a:gd name="connsiteX5" fmla="*/ 699131 w 1671320"/>
                <a:gd name="connsiteY5" fmla="*/ 658901 h 904685"/>
                <a:gd name="connsiteX6" fmla="*/ 13331 w 1671320"/>
                <a:gd name="connsiteY6" fmla="*/ 697001 h 904685"/>
                <a:gd name="connsiteX0" fmla="*/ 13331 w 1671320"/>
                <a:gd name="connsiteY0" fmla="*/ 697001 h 904685"/>
                <a:gd name="connsiteX1" fmla="*/ 622931 w 1671320"/>
                <a:gd name="connsiteY1" fmla="*/ 125501 h 904685"/>
                <a:gd name="connsiteX2" fmla="*/ 1270631 w 1671320"/>
                <a:gd name="connsiteY2" fmla="*/ 23901 h 904685"/>
                <a:gd name="connsiteX3" fmla="*/ 1669888 w 1671320"/>
                <a:gd name="connsiteY3" fmla="*/ 460463 h 904685"/>
                <a:gd name="connsiteX4" fmla="*/ 1264281 w 1671320"/>
                <a:gd name="connsiteY4" fmla="*/ 902582 h 904685"/>
                <a:gd name="connsiteX5" fmla="*/ 699131 w 1671320"/>
                <a:gd name="connsiteY5" fmla="*/ 658901 h 904685"/>
                <a:gd name="connsiteX6" fmla="*/ 13331 w 1671320"/>
                <a:gd name="connsiteY6" fmla="*/ 697001 h 904685"/>
                <a:gd name="connsiteX0" fmla="*/ 13331 w 1669888"/>
                <a:gd name="connsiteY0" fmla="*/ 721355 h 929039"/>
                <a:gd name="connsiteX1" fmla="*/ 622931 w 1669888"/>
                <a:gd name="connsiteY1" fmla="*/ 149855 h 929039"/>
                <a:gd name="connsiteX2" fmla="*/ 1263488 w 1669888"/>
                <a:gd name="connsiteY2" fmla="*/ 19680 h 929039"/>
                <a:gd name="connsiteX3" fmla="*/ 1669888 w 1669888"/>
                <a:gd name="connsiteY3" fmla="*/ 484817 h 929039"/>
                <a:gd name="connsiteX4" fmla="*/ 1264281 w 1669888"/>
                <a:gd name="connsiteY4" fmla="*/ 926936 h 929039"/>
                <a:gd name="connsiteX5" fmla="*/ 699131 w 1669888"/>
                <a:gd name="connsiteY5" fmla="*/ 683255 h 929039"/>
                <a:gd name="connsiteX6" fmla="*/ 13331 w 1669888"/>
                <a:gd name="connsiteY6" fmla="*/ 721355 h 929039"/>
                <a:gd name="connsiteX0" fmla="*/ 13331 w 1669888"/>
                <a:gd name="connsiteY0" fmla="*/ 724347 h 932031"/>
                <a:gd name="connsiteX1" fmla="*/ 622931 w 1669888"/>
                <a:gd name="connsiteY1" fmla="*/ 152847 h 932031"/>
                <a:gd name="connsiteX2" fmla="*/ 1263488 w 1669888"/>
                <a:gd name="connsiteY2" fmla="*/ 22672 h 932031"/>
                <a:gd name="connsiteX3" fmla="*/ 1669888 w 1669888"/>
                <a:gd name="connsiteY3" fmla="*/ 487809 h 932031"/>
                <a:gd name="connsiteX4" fmla="*/ 1264281 w 1669888"/>
                <a:gd name="connsiteY4" fmla="*/ 929928 h 932031"/>
                <a:gd name="connsiteX5" fmla="*/ 699131 w 1669888"/>
                <a:gd name="connsiteY5" fmla="*/ 686247 h 932031"/>
                <a:gd name="connsiteX6" fmla="*/ 13331 w 1669888"/>
                <a:gd name="connsiteY6" fmla="*/ 724347 h 932031"/>
                <a:gd name="connsiteX0" fmla="*/ 16217 w 1529899"/>
                <a:gd name="connsiteY0" fmla="*/ 826855 h 934400"/>
                <a:gd name="connsiteX1" fmla="*/ 482942 w 1529899"/>
                <a:gd name="connsiteY1" fmla="*/ 155343 h 934400"/>
                <a:gd name="connsiteX2" fmla="*/ 1123499 w 1529899"/>
                <a:gd name="connsiteY2" fmla="*/ 25168 h 934400"/>
                <a:gd name="connsiteX3" fmla="*/ 1529899 w 1529899"/>
                <a:gd name="connsiteY3" fmla="*/ 490305 h 934400"/>
                <a:gd name="connsiteX4" fmla="*/ 1124292 w 1529899"/>
                <a:gd name="connsiteY4" fmla="*/ 932424 h 934400"/>
                <a:gd name="connsiteX5" fmla="*/ 559142 w 1529899"/>
                <a:gd name="connsiteY5" fmla="*/ 688743 h 934400"/>
                <a:gd name="connsiteX6" fmla="*/ 16217 w 1529899"/>
                <a:gd name="connsiteY6" fmla="*/ 826855 h 934400"/>
                <a:gd name="connsiteX0" fmla="*/ 246 w 1513928"/>
                <a:gd name="connsiteY0" fmla="*/ 826855 h 934400"/>
                <a:gd name="connsiteX1" fmla="*/ 466971 w 1513928"/>
                <a:gd name="connsiteY1" fmla="*/ 155343 h 934400"/>
                <a:gd name="connsiteX2" fmla="*/ 1107528 w 1513928"/>
                <a:gd name="connsiteY2" fmla="*/ 25168 h 934400"/>
                <a:gd name="connsiteX3" fmla="*/ 1513928 w 1513928"/>
                <a:gd name="connsiteY3" fmla="*/ 490305 h 934400"/>
                <a:gd name="connsiteX4" fmla="*/ 1108321 w 1513928"/>
                <a:gd name="connsiteY4" fmla="*/ 932424 h 934400"/>
                <a:gd name="connsiteX5" fmla="*/ 543171 w 1513928"/>
                <a:gd name="connsiteY5" fmla="*/ 688743 h 934400"/>
                <a:gd name="connsiteX6" fmla="*/ 246 w 1513928"/>
                <a:gd name="connsiteY6" fmla="*/ 826855 h 934400"/>
                <a:gd name="connsiteX0" fmla="*/ 274 w 1466331"/>
                <a:gd name="connsiteY0" fmla="*/ 897863 h 937885"/>
                <a:gd name="connsiteX1" fmla="*/ 419374 w 1466331"/>
                <a:gd name="connsiteY1" fmla="*/ 157294 h 937885"/>
                <a:gd name="connsiteX2" fmla="*/ 1059931 w 1466331"/>
                <a:gd name="connsiteY2" fmla="*/ 27119 h 937885"/>
                <a:gd name="connsiteX3" fmla="*/ 1466331 w 1466331"/>
                <a:gd name="connsiteY3" fmla="*/ 492256 h 937885"/>
                <a:gd name="connsiteX4" fmla="*/ 1060724 w 1466331"/>
                <a:gd name="connsiteY4" fmla="*/ 934375 h 937885"/>
                <a:gd name="connsiteX5" fmla="*/ 495574 w 1466331"/>
                <a:gd name="connsiteY5" fmla="*/ 690694 h 937885"/>
                <a:gd name="connsiteX6" fmla="*/ 274 w 1466331"/>
                <a:gd name="connsiteY6" fmla="*/ 897863 h 937885"/>
                <a:gd name="connsiteX0" fmla="*/ 7509 w 1473566"/>
                <a:gd name="connsiteY0" fmla="*/ 897863 h 936272"/>
                <a:gd name="connsiteX1" fmla="*/ 426609 w 1473566"/>
                <a:gd name="connsiteY1" fmla="*/ 157294 h 936272"/>
                <a:gd name="connsiteX2" fmla="*/ 1067166 w 1473566"/>
                <a:gd name="connsiteY2" fmla="*/ 27119 h 936272"/>
                <a:gd name="connsiteX3" fmla="*/ 1473566 w 1473566"/>
                <a:gd name="connsiteY3" fmla="*/ 492256 h 936272"/>
                <a:gd name="connsiteX4" fmla="*/ 1067959 w 1473566"/>
                <a:gd name="connsiteY4" fmla="*/ 934375 h 936272"/>
                <a:gd name="connsiteX5" fmla="*/ 502809 w 1473566"/>
                <a:gd name="connsiteY5" fmla="*/ 690694 h 936272"/>
                <a:gd name="connsiteX6" fmla="*/ 7509 w 1473566"/>
                <a:gd name="connsiteY6" fmla="*/ 897863 h 936272"/>
                <a:gd name="connsiteX0" fmla="*/ 7292 w 1488850"/>
                <a:gd name="connsiteY0" fmla="*/ 810229 h 933990"/>
                <a:gd name="connsiteX1" fmla="*/ 441893 w 1488850"/>
                <a:gd name="connsiteY1" fmla="*/ 154915 h 933990"/>
                <a:gd name="connsiteX2" fmla="*/ 1082450 w 1488850"/>
                <a:gd name="connsiteY2" fmla="*/ 24740 h 933990"/>
                <a:gd name="connsiteX3" fmla="*/ 1488850 w 1488850"/>
                <a:gd name="connsiteY3" fmla="*/ 489877 h 933990"/>
                <a:gd name="connsiteX4" fmla="*/ 1083243 w 1488850"/>
                <a:gd name="connsiteY4" fmla="*/ 931996 h 933990"/>
                <a:gd name="connsiteX5" fmla="*/ 518093 w 1488850"/>
                <a:gd name="connsiteY5" fmla="*/ 688315 h 933990"/>
                <a:gd name="connsiteX6" fmla="*/ 7292 w 1488850"/>
                <a:gd name="connsiteY6" fmla="*/ 810229 h 933990"/>
                <a:gd name="connsiteX0" fmla="*/ 39 w 1481597"/>
                <a:gd name="connsiteY0" fmla="*/ 810227 h 933634"/>
                <a:gd name="connsiteX1" fmla="*/ 434640 w 1481597"/>
                <a:gd name="connsiteY1" fmla="*/ 154913 h 933634"/>
                <a:gd name="connsiteX2" fmla="*/ 1075197 w 1481597"/>
                <a:gd name="connsiteY2" fmla="*/ 24738 h 933634"/>
                <a:gd name="connsiteX3" fmla="*/ 1481597 w 1481597"/>
                <a:gd name="connsiteY3" fmla="*/ 489875 h 933634"/>
                <a:gd name="connsiteX4" fmla="*/ 1075990 w 1481597"/>
                <a:gd name="connsiteY4" fmla="*/ 931994 h 933634"/>
                <a:gd name="connsiteX5" fmla="*/ 456587 w 1481597"/>
                <a:gd name="connsiteY5" fmla="*/ 630184 h 933634"/>
                <a:gd name="connsiteX6" fmla="*/ 39 w 1481597"/>
                <a:gd name="connsiteY6" fmla="*/ 810227 h 933634"/>
                <a:gd name="connsiteX0" fmla="*/ 394 w 1481952"/>
                <a:gd name="connsiteY0" fmla="*/ 810227 h 933579"/>
                <a:gd name="connsiteX1" fmla="*/ 434995 w 1481952"/>
                <a:gd name="connsiteY1" fmla="*/ 154913 h 933579"/>
                <a:gd name="connsiteX2" fmla="*/ 1075552 w 1481952"/>
                <a:gd name="connsiteY2" fmla="*/ 24738 h 933579"/>
                <a:gd name="connsiteX3" fmla="*/ 1481952 w 1481952"/>
                <a:gd name="connsiteY3" fmla="*/ 489875 h 933579"/>
                <a:gd name="connsiteX4" fmla="*/ 1076345 w 1481952"/>
                <a:gd name="connsiteY4" fmla="*/ 931994 h 933579"/>
                <a:gd name="connsiteX5" fmla="*/ 507320 w 1481952"/>
                <a:gd name="connsiteY5" fmla="*/ 618559 h 933579"/>
                <a:gd name="connsiteX6" fmla="*/ 394 w 1481952"/>
                <a:gd name="connsiteY6" fmla="*/ 810227 h 933579"/>
                <a:gd name="connsiteX0" fmla="*/ 394 w 1482284"/>
                <a:gd name="connsiteY0" fmla="*/ 810227 h 887281"/>
                <a:gd name="connsiteX1" fmla="*/ 434995 w 1482284"/>
                <a:gd name="connsiteY1" fmla="*/ 154913 h 887281"/>
                <a:gd name="connsiteX2" fmla="*/ 1075552 w 1482284"/>
                <a:gd name="connsiteY2" fmla="*/ 24738 h 887281"/>
                <a:gd name="connsiteX3" fmla="*/ 1481952 w 1482284"/>
                <a:gd name="connsiteY3" fmla="*/ 489875 h 887281"/>
                <a:gd name="connsiteX4" fmla="*/ 1029842 w 1482284"/>
                <a:gd name="connsiteY4" fmla="*/ 885491 h 887281"/>
                <a:gd name="connsiteX5" fmla="*/ 507320 w 1482284"/>
                <a:gd name="connsiteY5" fmla="*/ 618559 h 887281"/>
                <a:gd name="connsiteX6" fmla="*/ 394 w 1482284"/>
                <a:gd name="connsiteY6" fmla="*/ 810227 h 887281"/>
                <a:gd name="connsiteX0" fmla="*/ 394 w 1482284"/>
                <a:gd name="connsiteY0" fmla="*/ 810227 h 885491"/>
                <a:gd name="connsiteX1" fmla="*/ 434995 w 1482284"/>
                <a:gd name="connsiteY1" fmla="*/ 154913 h 885491"/>
                <a:gd name="connsiteX2" fmla="*/ 1075552 w 1482284"/>
                <a:gd name="connsiteY2" fmla="*/ 24738 h 885491"/>
                <a:gd name="connsiteX3" fmla="*/ 1481952 w 1482284"/>
                <a:gd name="connsiteY3" fmla="*/ 489875 h 885491"/>
                <a:gd name="connsiteX4" fmla="*/ 1029842 w 1482284"/>
                <a:gd name="connsiteY4" fmla="*/ 885491 h 885491"/>
                <a:gd name="connsiteX5" fmla="*/ 507320 w 1482284"/>
                <a:gd name="connsiteY5" fmla="*/ 618559 h 885491"/>
                <a:gd name="connsiteX6" fmla="*/ 394 w 1482284"/>
                <a:gd name="connsiteY6" fmla="*/ 810227 h 885491"/>
                <a:gd name="connsiteX0" fmla="*/ 3829 w 1485719"/>
                <a:gd name="connsiteY0" fmla="*/ 810227 h 885491"/>
                <a:gd name="connsiteX1" fmla="*/ 438430 w 1485719"/>
                <a:gd name="connsiteY1" fmla="*/ 154913 h 885491"/>
                <a:gd name="connsiteX2" fmla="*/ 1078987 w 1485719"/>
                <a:gd name="connsiteY2" fmla="*/ 24738 h 885491"/>
                <a:gd name="connsiteX3" fmla="*/ 1485387 w 1485719"/>
                <a:gd name="connsiteY3" fmla="*/ 489875 h 885491"/>
                <a:gd name="connsiteX4" fmla="*/ 1033277 w 1485719"/>
                <a:gd name="connsiteY4" fmla="*/ 885491 h 885491"/>
                <a:gd name="connsiteX5" fmla="*/ 510755 w 1485719"/>
                <a:gd name="connsiteY5" fmla="*/ 618559 h 885491"/>
                <a:gd name="connsiteX6" fmla="*/ 3829 w 1485719"/>
                <a:gd name="connsiteY6" fmla="*/ 810227 h 88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719" h="885491">
                  <a:moveTo>
                    <a:pt x="3829" y="810227"/>
                  </a:moveTo>
                  <a:cubicBezTo>
                    <a:pt x="49902" y="736828"/>
                    <a:pt x="259237" y="285828"/>
                    <a:pt x="438430" y="154913"/>
                  </a:cubicBezTo>
                  <a:cubicBezTo>
                    <a:pt x="617623" y="23998"/>
                    <a:pt x="787812" y="-38232"/>
                    <a:pt x="1078987" y="24738"/>
                  </a:cubicBezTo>
                  <a:cubicBezTo>
                    <a:pt x="1370162" y="87708"/>
                    <a:pt x="1493005" y="346416"/>
                    <a:pt x="1485387" y="489875"/>
                  </a:cubicBezTo>
                  <a:cubicBezTo>
                    <a:pt x="1477769" y="633334"/>
                    <a:pt x="1389935" y="787331"/>
                    <a:pt x="1033277" y="885491"/>
                  </a:cubicBezTo>
                  <a:cubicBezTo>
                    <a:pt x="726345" y="854085"/>
                    <a:pt x="682330" y="631103"/>
                    <a:pt x="510755" y="618559"/>
                  </a:cubicBezTo>
                  <a:cubicBezTo>
                    <a:pt x="339180" y="606015"/>
                    <a:pt x="-42244" y="883626"/>
                    <a:pt x="3829" y="810227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3585361" y="2345852"/>
            <a:ext cx="5353355" cy="1700105"/>
          </a:xfrm>
          <a:prstGeom prst="roundRect">
            <a:avLst>
              <a:gd name="adj" fmla="val 1198"/>
            </a:avLst>
          </a:prstGeom>
          <a:noFill/>
          <a:ln w="12700">
            <a:solidFill>
              <a:srgbClr val="87726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6600" kern="0" dirty="0">
              <a:solidFill>
                <a:srgbClr val="87726A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7786" y="1356018"/>
            <a:ext cx="1037974" cy="80731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3296794">
            <a:off x="9313354" y="1543920"/>
            <a:ext cx="1037974" cy="80731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214038" y="4453030"/>
            <a:ext cx="6096000" cy="10615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대전 </a:t>
            </a:r>
            <a:r>
              <a:rPr lang="en-US" altLang="ko-KR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 </a:t>
            </a:r>
            <a:r>
              <a:rPr lang="en-US" altLang="ko-KR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</a:t>
            </a:r>
            <a:r>
              <a:rPr lang="ko-KR" altLang="en-US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</a:t>
            </a:r>
            <a:endParaRPr lang="en-US" altLang="ko-KR" sz="2200" kern="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200" kern="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유혜린</a:t>
            </a:r>
            <a:r>
              <a:rPr lang="en-US" altLang="ko-KR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고소영</a:t>
            </a:r>
            <a:r>
              <a:rPr lang="en-US" altLang="ko-KR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김승환</a:t>
            </a:r>
            <a:r>
              <a:rPr lang="en-US" altLang="ko-KR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박경수</a:t>
            </a:r>
            <a:r>
              <a:rPr lang="en-US" altLang="ko-KR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200" kern="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정현희</a:t>
            </a:r>
            <a:r>
              <a:rPr lang="en-US" altLang="ko-KR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최규식</a:t>
            </a:r>
            <a:endParaRPr lang="en-US" altLang="ko-KR" sz="2200" b="1" kern="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04" y="1634323"/>
            <a:ext cx="686742" cy="5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 rot="20255520">
            <a:off x="3773306" y="2741382"/>
            <a:ext cx="330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이사를 가야해</a:t>
            </a:r>
            <a:endParaRPr lang="ko-KR" altLang="en-US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13" b="95331" l="9350" r="95935">
                        <a14:foregroundMark x1="47967" y1="85409" x2="47967" y2="85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658" y="-495300"/>
            <a:ext cx="3604342" cy="787185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516410">
            <a:off x="4047959" y="4708657"/>
            <a:ext cx="392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유지비용이 너무</a:t>
            </a:r>
            <a:r>
              <a:rPr lang="en-US" altLang="ko-KR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많이 들어</a:t>
            </a:r>
            <a:endParaRPr lang="ko-KR" altLang="en-US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21372270">
            <a:off x="4126843" y="3706621"/>
            <a:ext cx="280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 생각과 달라</a:t>
            </a:r>
            <a:endParaRPr lang="ko-KR" altLang="en-US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 rot="174418">
            <a:off x="4305350" y="5962535"/>
            <a:ext cx="62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…</a:t>
            </a:r>
            <a:endParaRPr lang="ko-KR" altLang="en-US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18190" y="2517694"/>
            <a:ext cx="5119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너무 많은 이유 속에</a:t>
            </a:r>
            <a:endParaRPr lang="en-US" altLang="ko-KR" sz="4800" b="1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07571" y="3168772"/>
            <a:ext cx="4316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유기되는</a:t>
            </a:r>
            <a:r>
              <a:rPr lang="ko-KR" altLang="en-US" sz="48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아이들</a:t>
            </a:r>
            <a:endParaRPr lang="en-US" altLang="ko-KR" sz="4800" b="1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858670">
            <a:off x="3974716" y="5517397"/>
            <a:ext cx="2883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너무 시끄러워</a:t>
            </a:r>
            <a:r>
              <a:rPr lang="en-US" altLang="ko-KR" sz="24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!</a:t>
            </a:r>
            <a:endParaRPr lang="ko-KR" altLang="en-US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849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682655" y="3117324"/>
            <a:ext cx="1279317" cy="1139384"/>
          </a:xfrm>
          <a:custGeom>
            <a:avLst/>
            <a:gdLst/>
            <a:ahLst/>
            <a:cxnLst/>
            <a:rect l="l" t="t" r="r" b="b"/>
            <a:pathLst>
              <a:path w="1279317" h="1119496">
                <a:moveTo>
                  <a:pt x="353811" y="997"/>
                </a:moveTo>
                <a:cubicBezTo>
                  <a:pt x="638354" y="-4301"/>
                  <a:pt x="922896" y="12074"/>
                  <a:pt x="1207439" y="37117"/>
                </a:cubicBezTo>
                <a:lnTo>
                  <a:pt x="1279317" y="44417"/>
                </a:lnTo>
                <a:lnTo>
                  <a:pt x="1279317" y="1119496"/>
                </a:lnTo>
                <a:lnTo>
                  <a:pt x="924362" y="1119496"/>
                </a:lnTo>
                <a:lnTo>
                  <a:pt x="924362" y="150765"/>
                </a:lnTo>
                <a:lnTo>
                  <a:pt x="352490" y="150765"/>
                </a:lnTo>
                <a:lnTo>
                  <a:pt x="352490" y="1119496"/>
                </a:lnTo>
                <a:lnTo>
                  <a:pt x="0" y="1119496"/>
                </a:lnTo>
                <a:lnTo>
                  <a:pt x="0" y="21386"/>
                </a:lnTo>
                <a:lnTo>
                  <a:pt x="69268" y="14000"/>
                </a:lnTo>
                <a:cubicBezTo>
                  <a:pt x="164116" y="6937"/>
                  <a:pt x="258964" y="2763"/>
                  <a:pt x="353811" y="997"/>
                </a:cubicBezTo>
                <a:close/>
              </a:path>
            </a:pathLst>
          </a:custGeom>
          <a:solidFill>
            <a:srgbClr val="0176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3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10992" y="3118339"/>
            <a:ext cx="830885" cy="1138369"/>
          </a:xfrm>
          <a:custGeom>
            <a:avLst/>
            <a:gdLst/>
            <a:ahLst/>
            <a:cxnLst/>
            <a:rect l="l" t="t" r="r" b="b"/>
            <a:pathLst>
              <a:path w="830885" h="1118499">
                <a:moveTo>
                  <a:pt x="678156" y="0"/>
                </a:moveTo>
                <a:lnTo>
                  <a:pt x="830885" y="775"/>
                </a:lnTo>
                <a:lnTo>
                  <a:pt x="607340" y="1118499"/>
                </a:lnTo>
                <a:lnTo>
                  <a:pt x="163646" y="1118499"/>
                </a:lnTo>
                <a:cubicBezTo>
                  <a:pt x="114347" y="820238"/>
                  <a:pt x="60888" y="475759"/>
                  <a:pt x="3269" y="85062"/>
                </a:cubicBezTo>
                <a:lnTo>
                  <a:pt x="0" y="62728"/>
                </a:lnTo>
                <a:lnTo>
                  <a:pt x="109071" y="43344"/>
                </a:lnTo>
                <a:lnTo>
                  <a:pt x="277333" y="25402"/>
                </a:lnTo>
                <a:lnTo>
                  <a:pt x="380563" y="660015"/>
                </a:lnTo>
                <a:lnTo>
                  <a:pt x="390423" y="660015"/>
                </a:lnTo>
                <a:lnTo>
                  <a:pt x="501943" y="8053"/>
                </a:lnTo>
                <a:lnTo>
                  <a:pt x="678156" y="0"/>
                </a:lnTo>
                <a:close/>
              </a:path>
            </a:pathLst>
          </a:custGeom>
          <a:solidFill>
            <a:srgbClr val="0176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3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58205" y="3192316"/>
            <a:ext cx="1291642" cy="1111226"/>
          </a:xfrm>
          <a:custGeom>
            <a:avLst/>
            <a:gdLst/>
            <a:ahLst/>
            <a:cxnLst/>
            <a:rect l="l" t="t" r="r" b="b"/>
            <a:pathLst>
              <a:path w="1291642" h="1091830">
                <a:moveTo>
                  <a:pt x="0" y="0"/>
                </a:moveTo>
                <a:lnTo>
                  <a:pt x="200974" y="20410"/>
                </a:lnTo>
                <a:lnTo>
                  <a:pt x="347560" y="35297"/>
                </a:lnTo>
                <a:lnTo>
                  <a:pt x="347560" y="453404"/>
                </a:lnTo>
                <a:cubicBezTo>
                  <a:pt x="347560" y="555290"/>
                  <a:pt x="371799" y="639509"/>
                  <a:pt x="420277" y="706063"/>
                </a:cubicBezTo>
                <a:cubicBezTo>
                  <a:pt x="468755" y="772617"/>
                  <a:pt x="543936" y="805894"/>
                  <a:pt x="645821" y="805894"/>
                </a:cubicBezTo>
                <a:cubicBezTo>
                  <a:pt x="844662" y="805894"/>
                  <a:pt x="944082" y="685111"/>
                  <a:pt x="944082" y="443544"/>
                </a:cubicBezTo>
                <a:lnTo>
                  <a:pt x="944082" y="91457"/>
                </a:lnTo>
                <a:lnTo>
                  <a:pt x="1054602" y="99875"/>
                </a:lnTo>
                <a:lnTo>
                  <a:pt x="1291642" y="110708"/>
                </a:lnTo>
                <a:lnTo>
                  <a:pt x="1291642" y="352341"/>
                </a:lnTo>
                <a:cubicBezTo>
                  <a:pt x="1291642" y="592264"/>
                  <a:pt x="1243576" y="775493"/>
                  <a:pt x="1147442" y="902028"/>
                </a:cubicBezTo>
                <a:cubicBezTo>
                  <a:pt x="1051308" y="1028563"/>
                  <a:pt x="883280" y="1091830"/>
                  <a:pt x="643356" y="1091830"/>
                </a:cubicBezTo>
                <a:cubicBezTo>
                  <a:pt x="408363" y="1091830"/>
                  <a:pt x="242389" y="1030206"/>
                  <a:pt x="145433" y="906958"/>
                </a:cubicBezTo>
                <a:cubicBezTo>
                  <a:pt x="48478" y="783710"/>
                  <a:pt x="0" y="598837"/>
                  <a:pt x="0" y="352341"/>
                </a:cubicBezTo>
                <a:lnTo>
                  <a:pt x="0" y="0"/>
                </a:lnTo>
                <a:close/>
              </a:path>
            </a:pathLst>
          </a:custGeom>
          <a:solidFill>
            <a:srgbClr val="0176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3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92708" y="3203953"/>
            <a:ext cx="797914" cy="1052755"/>
          </a:xfrm>
          <a:custGeom>
            <a:avLst/>
            <a:gdLst/>
            <a:ahLst/>
            <a:cxnLst/>
            <a:rect l="l" t="t" r="r" b="b"/>
            <a:pathLst>
              <a:path w="797914" h="1034379">
                <a:moveTo>
                  <a:pt x="797914" y="0"/>
                </a:moveTo>
                <a:lnTo>
                  <a:pt x="756555" y="285029"/>
                </a:lnTo>
                <a:cubicBezTo>
                  <a:pt x="720402" y="524953"/>
                  <a:pt x="680141" y="774736"/>
                  <a:pt x="635771" y="1034379"/>
                </a:cubicBezTo>
                <a:lnTo>
                  <a:pt x="187148" y="1034379"/>
                </a:lnTo>
                <a:lnTo>
                  <a:pt x="0" y="98642"/>
                </a:lnTo>
                <a:lnTo>
                  <a:pt x="173727" y="90703"/>
                </a:lnTo>
                <a:lnTo>
                  <a:pt x="321097" y="74989"/>
                </a:lnTo>
                <a:lnTo>
                  <a:pt x="408994" y="588220"/>
                </a:lnTo>
                <a:lnTo>
                  <a:pt x="416389" y="588220"/>
                </a:lnTo>
                <a:cubicBezTo>
                  <a:pt x="439190" y="446690"/>
                  <a:pt x="460566" y="314006"/>
                  <a:pt x="480517" y="190167"/>
                </a:cubicBezTo>
                <a:lnTo>
                  <a:pt x="502701" y="52466"/>
                </a:lnTo>
                <a:lnTo>
                  <a:pt x="742812" y="9793"/>
                </a:lnTo>
                <a:lnTo>
                  <a:pt x="797914" y="0"/>
                </a:lnTo>
                <a:close/>
              </a:path>
            </a:pathLst>
          </a:custGeom>
          <a:solidFill>
            <a:srgbClr val="0176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3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840806" y="3256780"/>
            <a:ext cx="726902" cy="458506"/>
          </a:xfrm>
          <a:custGeom>
            <a:avLst/>
            <a:gdLst/>
            <a:ahLst/>
            <a:cxnLst/>
            <a:rect l="l" t="t" r="r" b="b"/>
            <a:pathLst>
              <a:path w="726902" h="450503">
                <a:moveTo>
                  <a:pt x="0" y="0"/>
                </a:moveTo>
                <a:lnTo>
                  <a:pt x="256046" y="26002"/>
                </a:lnTo>
                <a:cubicBezTo>
                  <a:pt x="350893" y="34350"/>
                  <a:pt x="445741" y="41734"/>
                  <a:pt x="540588" y="47674"/>
                </a:cubicBezTo>
                <a:lnTo>
                  <a:pt x="726902" y="56189"/>
                </a:lnTo>
                <a:lnTo>
                  <a:pt x="724700" y="58573"/>
                </a:lnTo>
                <a:cubicBezTo>
                  <a:pt x="642535" y="125949"/>
                  <a:pt x="514357" y="159637"/>
                  <a:pt x="340166" y="159637"/>
                </a:cubicBezTo>
                <a:lnTo>
                  <a:pt x="340166" y="450503"/>
                </a:lnTo>
                <a:lnTo>
                  <a:pt x="0" y="450503"/>
                </a:lnTo>
                <a:lnTo>
                  <a:pt x="0" y="0"/>
                </a:lnTo>
                <a:close/>
              </a:path>
            </a:pathLst>
          </a:custGeom>
          <a:solidFill>
            <a:srgbClr val="0176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3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40806" y="3821054"/>
            <a:ext cx="340166" cy="436523"/>
          </a:xfrm>
          <a:custGeom>
            <a:avLst/>
            <a:gdLst/>
            <a:ahLst/>
            <a:cxnLst/>
            <a:rect l="l" t="t" r="r" b="b"/>
            <a:pathLst>
              <a:path w="340166" h="428904">
                <a:moveTo>
                  <a:pt x="0" y="0"/>
                </a:moveTo>
                <a:lnTo>
                  <a:pt x="340166" y="0"/>
                </a:lnTo>
                <a:lnTo>
                  <a:pt x="340166" y="428904"/>
                </a:lnTo>
                <a:lnTo>
                  <a:pt x="0" y="428904"/>
                </a:lnTo>
                <a:lnTo>
                  <a:pt x="0" y="0"/>
                </a:lnTo>
                <a:close/>
              </a:path>
            </a:pathLst>
          </a:custGeom>
          <a:solidFill>
            <a:srgbClr val="0176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3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95711" y="2043932"/>
            <a:ext cx="1193043" cy="1277039"/>
          </a:xfrm>
          <a:custGeom>
            <a:avLst/>
            <a:gdLst/>
            <a:ahLst/>
            <a:cxnLst/>
            <a:rect l="l" t="t" r="r" b="b"/>
            <a:pathLst>
              <a:path w="1193043" h="1254749">
                <a:moveTo>
                  <a:pt x="589127" y="0"/>
                </a:moveTo>
                <a:cubicBezTo>
                  <a:pt x="809331" y="0"/>
                  <a:pt x="965034" y="38207"/>
                  <a:pt x="1056238" y="114621"/>
                </a:cubicBezTo>
                <a:cubicBezTo>
                  <a:pt x="1147442" y="191035"/>
                  <a:pt x="1193043" y="327019"/>
                  <a:pt x="1193043" y="522573"/>
                </a:cubicBezTo>
                <a:lnTo>
                  <a:pt x="1193043" y="929293"/>
                </a:lnTo>
                <a:cubicBezTo>
                  <a:pt x="1193043" y="1042681"/>
                  <a:pt x="1169934" y="1132498"/>
                  <a:pt x="1123716" y="1198744"/>
                </a:cubicBezTo>
                <a:lnTo>
                  <a:pt x="1071997" y="1254749"/>
                </a:lnTo>
                <a:lnTo>
                  <a:pt x="885683" y="1246234"/>
                </a:lnTo>
                <a:cubicBezTo>
                  <a:pt x="790836" y="1240294"/>
                  <a:pt x="695988" y="1232910"/>
                  <a:pt x="601141" y="1224562"/>
                </a:cubicBezTo>
                <a:lnTo>
                  <a:pt x="345095" y="1198560"/>
                </a:lnTo>
                <a:lnTo>
                  <a:pt x="345095" y="1084585"/>
                </a:lnTo>
                <a:lnTo>
                  <a:pt x="631031" y="1084585"/>
                </a:lnTo>
                <a:cubicBezTo>
                  <a:pt x="716483" y="1084585"/>
                  <a:pt x="775232" y="1065688"/>
                  <a:pt x="807277" y="1027891"/>
                </a:cubicBezTo>
                <a:cubicBezTo>
                  <a:pt x="839321" y="990095"/>
                  <a:pt x="855343" y="930936"/>
                  <a:pt x="855343" y="850414"/>
                </a:cubicBezTo>
                <a:lnTo>
                  <a:pt x="855343" y="510248"/>
                </a:lnTo>
                <a:cubicBezTo>
                  <a:pt x="855343" y="337701"/>
                  <a:pt x="769069" y="251427"/>
                  <a:pt x="596522" y="251427"/>
                </a:cubicBezTo>
                <a:cubicBezTo>
                  <a:pt x="486420" y="251427"/>
                  <a:pt x="415347" y="273201"/>
                  <a:pt x="383302" y="316749"/>
                </a:cubicBezTo>
                <a:cubicBezTo>
                  <a:pt x="351257" y="360296"/>
                  <a:pt x="335235" y="425618"/>
                  <a:pt x="335235" y="512713"/>
                </a:cubicBezTo>
                <a:lnTo>
                  <a:pt x="335235" y="648287"/>
                </a:lnTo>
                <a:lnTo>
                  <a:pt x="0" y="648287"/>
                </a:lnTo>
                <a:cubicBezTo>
                  <a:pt x="1643" y="395217"/>
                  <a:pt x="43548" y="223901"/>
                  <a:pt x="125713" y="134341"/>
                </a:cubicBezTo>
                <a:cubicBezTo>
                  <a:pt x="207879" y="44781"/>
                  <a:pt x="362350" y="0"/>
                  <a:pt x="5891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3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58205" y="2048039"/>
            <a:ext cx="1291642" cy="1274381"/>
          </a:xfrm>
          <a:custGeom>
            <a:avLst/>
            <a:gdLst/>
            <a:ahLst/>
            <a:cxnLst/>
            <a:rect l="l" t="t" r="r" b="b"/>
            <a:pathLst>
              <a:path w="1291642" h="1252137">
                <a:moveTo>
                  <a:pt x="643356" y="0"/>
                </a:moveTo>
                <a:cubicBezTo>
                  <a:pt x="879993" y="0"/>
                  <a:pt x="1047200" y="60392"/>
                  <a:pt x="1144977" y="181175"/>
                </a:cubicBezTo>
                <a:cubicBezTo>
                  <a:pt x="1242754" y="301959"/>
                  <a:pt x="1291642" y="476560"/>
                  <a:pt x="1291642" y="704981"/>
                </a:cubicBezTo>
                <a:lnTo>
                  <a:pt x="1291642" y="1252137"/>
                </a:lnTo>
                <a:lnTo>
                  <a:pt x="1054602" y="1241304"/>
                </a:lnTo>
                <a:lnTo>
                  <a:pt x="944082" y="1232886"/>
                </a:lnTo>
                <a:lnTo>
                  <a:pt x="944082" y="591592"/>
                </a:lnTo>
                <a:cubicBezTo>
                  <a:pt x="944082" y="496280"/>
                  <a:pt x="916146" y="420688"/>
                  <a:pt x="860273" y="364815"/>
                </a:cubicBezTo>
                <a:cubicBezTo>
                  <a:pt x="804401" y="308943"/>
                  <a:pt x="732917" y="281006"/>
                  <a:pt x="645821" y="281006"/>
                </a:cubicBezTo>
                <a:cubicBezTo>
                  <a:pt x="558726" y="281006"/>
                  <a:pt x="487242" y="308943"/>
                  <a:pt x="431369" y="364815"/>
                </a:cubicBezTo>
                <a:cubicBezTo>
                  <a:pt x="375497" y="420688"/>
                  <a:pt x="347560" y="496280"/>
                  <a:pt x="347560" y="591592"/>
                </a:cubicBezTo>
                <a:lnTo>
                  <a:pt x="347560" y="1176726"/>
                </a:lnTo>
                <a:lnTo>
                  <a:pt x="200974" y="1161839"/>
                </a:lnTo>
                <a:lnTo>
                  <a:pt x="0" y="1141429"/>
                </a:lnTo>
                <a:lnTo>
                  <a:pt x="0" y="704981"/>
                </a:lnTo>
                <a:cubicBezTo>
                  <a:pt x="0" y="478204"/>
                  <a:pt x="47656" y="304013"/>
                  <a:pt x="142968" y="182408"/>
                </a:cubicBezTo>
                <a:cubicBezTo>
                  <a:pt x="238280" y="60803"/>
                  <a:pt x="405076" y="0"/>
                  <a:pt x="6433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3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82655" y="2093190"/>
            <a:ext cx="1279317" cy="1088439"/>
          </a:xfrm>
          <a:custGeom>
            <a:avLst/>
            <a:gdLst/>
            <a:ahLst/>
            <a:cxnLst/>
            <a:rect l="l" t="t" r="r" b="b"/>
            <a:pathLst>
              <a:path w="1279317" h="1069441">
                <a:moveTo>
                  <a:pt x="0" y="0"/>
                </a:moveTo>
                <a:lnTo>
                  <a:pt x="352490" y="0"/>
                </a:lnTo>
                <a:lnTo>
                  <a:pt x="352490" y="902177"/>
                </a:lnTo>
                <a:lnTo>
                  <a:pt x="924362" y="902177"/>
                </a:lnTo>
                <a:lnTo>
                  <a:pt x="924362" y="0"/>
                </a:lnTo>
                <a:lnTo>
                  <a:pt x="1279317" y="0"/>
                </a:lnTo>
                <a:lnTo>
                  <a:pt x="1279317" y="1069441"/>
                </a:lnTo>
                <a:lnTo>
                  <a:pt x="1207439" y="1062141"/>
                </a:lnTo>
                <a:cubicBezTo>
                  <a:pt x="828049" y="1028750"/>
                  <a:pt x="448659" y="1010770"/>
                  <a:pt x="69268" y="1039024"/>
                </a:cubicBezTo>
                <a:lnTo>
                  <a:pt x="0" y="10464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3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50951" y="2090714"/>
            <a:ext cx="562854" cy="1230257"/>
          </a:xfrm>
          <a:custGeom>
            <a:avLst/>
            <a:gdLst/>
            <a:ahLst/>
            <a:cxnLst/>
            <a:rect l="l" t="t" r="r" b="b"/>
            <a:pathLst>
              <a:path w="562854" h="1208783">
                <a:moveTo>
                  <a:pt x="0" y="0"/>
                </a:moveTo>
                <a:lnTo>
                  <a:pt x="359885" y="0"/>
                </a:lnTo>
                <a:lnTo>
                  <a:pt x="562854" y="1185130"/>
                </a:lnTo>
                <a:lnTo>
                  <a:pt x="415484" y="1200844"/>
                </a:lnTo>
                <a:lnTo>
                  <a:pt x="241757" y="120878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3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95409" y="2091534"/>
            <a:ext cx="692916" cy="1183261"/>
          </a:xfrm>
          <a:custGeom>
            <a:avLst/>
            <a:gdLst/>
            <a:ahLst/>
            <a:cxnLst/>
            <a:rect l="l" t="t" r="r" b="b"/>
            <a:pathLst>
              <a:path w="692916" h="1162607">
                <a:moveTo>
                  <a:pt x="187299" y="0"/>
                </a:moveTo>
                <a:lnTo>
                  <a:pt x="512675" y="0"/>
                </a:lnTo>
                <a:lnTo>
                  <a:pt x="645783" y="761674"/>
                </a:lnTo>
                <a:lnTo>
                  <a:pt x="692916" y="1051423"/>
                </a:lnTo>
                <a:lnTo>
                  <a:pt x="524654" y="1069365"/>
                </a:lnTo>
                <a:lnTo>
                  <a:pt x="415583" y="1088749"/>
                </a:lnTo>
                <a:lnTo>
                  <a:pt x="389696" y="911883"/>
                </a:lnTo>
                <a:cubicBezTo>
                  <a:pt x="379862" y="844199"/>
                  <a:pt x="369912" y="775232"/>
                  <a:pt x="359847" y="704980"/>
                </a:cubicBezTo>
                <a:lnTo>
                  <a:pt x="349987" y="704980"/>
                </a:lnTo>
                <a:cubicBezTo>
                  <a:pt x="336019" y="815082"/>
                  <a:pt x="321024" y="927649"/>
                  <a:pt x="305002" y="1042680"/>
                </a:cubicBezTo>
                <a:lnTo>
                  <a:pt x="295213" y="1110141"/>
                </a:lnTo>
                <a:lnTo>
                  <a:pt x="240111" y="1119934"/>
                </a:lnTo>
                <a:lnTo>
                  <a:pt x="0" y="1162607"/>
                </a:lnTo>
                <a:lnTo>
                  <a:pt x="6673" y="1121184"/>
                </a:lnTo>
                <a:cubicBezTo>
                  <a:pt x="127091" y="373728"/>
                  <a:pt x="187299" y="0"/>
                  <a:pt x="1872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3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12935" y="2093818"/>
            <a:ext cx="534301" cy="1052444"/>
          </a:xfrm>
          <a:custGeom>
            <a:avLst/>
            <a:gdLst/>
            <a:ahLst/>
            <a:cxnLst/>
            <a:rect l="l" t="t" r="r" b="b"/>
            <a:pathLst>
              <a:path w="534301" h="1034074">
                <a:moveTo>
                  <a:pt x="176881" y="0"/>
                </a:moveTo>
                <a:lnTo>
                  <a:pt x="534301" y="0"/>
                </a:lnTo>
                <a:lnTo>
                  <a:pt x="328942" y="1026796"/>
                </a:lnTo>
                <a:lnTo>
                  <a:pt x="176213" y="1026021"/>
                </a:lnTo>
                <a:lnTo>
                  <a:pt x="0" y="1034074"/>
                </a:lnTo>
                <a:lnTo>
                  <a:pt x="17688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3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378" y="5980686"/>
            <a:ext cx="1097643" cy="87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05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77507" y="1479097"/>
            <a:ext cx="5136758" cy="3706206"/>
            <a:chOff x="453814" y="287061"/>
            <a:chExt cx="5136758" cy="370620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r="19487" b="8420"/>
            <a:stretch/>
          </p:blipFill>
          <p:spPr>
            <a:xfrm>
              <a:off x="453815" y="287061"/>
              <a:ext cx="5136757" cy="3706206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4016414" y="3090441"/>
              <a:ext cx="1574157" cy="902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53814" y="3611301"/>
              <a:ext cx="3713072" cy="381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14364" y="1479097"/>
            <a:ext cx="5471893" cy="3703899"/>
            <a:chOff x="6010193" y="2676388"/>
            <a:chExt cx="4812136" cy="345819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r="19256" b="8786"/>
            <a:stretch/>
          </p:blipFill>
          <p:spPr>
            <a:xfrm>
              <a:off x="6010193" y="2676388"/>
              <a:ext cx="4742688" cy="3458194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9248172" y="4803495"/>
              <a:ext cx="1574157" cy="1331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010193" y="5729467"/>
              <a:ext cx="3619944" cy="405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86" y="265653"/>
            <a:ext cx="2987299" cy="8306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41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77507" y="1479097"/>
            <a:ext cx="5136758" cy="3706206"/>
            <a:chOff x="453814" y="287061"/>
            <a:chExt cx="5136758" cy="370620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r="19487" b="8420"/>
            <a:stretch/>
          </p:blipFill>
          <p:spPr>
            <a:xfrm>
              <a:off x="453815" y="287061"/>
              <a:ext cx="5136757" cy="3706206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4016414" y="3090441"/>
              <a:ext cx="1574157" cy="902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53814" y="3611301"/>
              <a:ext cx="3713072" cy="381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14364" y="1479097"/>
            <a:ext cx="5471893" cy="3703899"/>
            <a:chOff x="6010193" y="2676388"/>
            <a:chExt cx="4812136" cy="345819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r="19256" b="8786"/>
            <a:stretch/>
          </p:blipFill>
          <p:spPr>
            <a:xfrm>
              <a:off x="6010193" y="2676388"/>
              <a:ext cx="4742688" cy="3458194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9248172" y="4803495"/>
              <a:ext cx="1574157" cy="1331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010193" y="5729467"/>
              <a:ext cx="3619944" cy="405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86" y="265653"/>
            <a:ext cx="2987299" cy="8306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109940" y="4550547"/>
            <a:ext cx="6181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성향에 맞는 </a:t>
            </a:r>
            <a:r>
              <a:rPr lang="ko-KR" altLang="en-US" sz="4800" b="1" dirty="0" err="1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반려견</a:t>
            </a:r>
            <a:r>
              <a:rPr lang="ko-KR" altLang="en-US" sz="4800" b="1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8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추천</a:t>
            </a:r>
            <a:endParaRPr lang="ko-KR" altLang="en-US" sz="4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04" y="1765698"/>
            <a:ext cx="2506992" cy="250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87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676716" y="1001191"/>
            <a:ext cx="9305750" cy="3498078"/>
            <a:chOff x="1676716" y="1001191"/>
            <a:chExt cx="9305750" cy="349807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716" y="1041169"/>
              <a:ext cx="1499200" cy="1499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032" y="1001191"/>
              <a:ext cx="1499200" cy="14992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9596" y="1001191"/>
              <a:ext cx="1499200" cy="14992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912" y="1019015"/>
              <a:ext cx="1499200" cy="149920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3266" y="1019015"/>
              <a:ext cx="1499200" cy="149920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716" y="3000069"/>
              <a:ext cx="1499200" cy="149920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032" y="2960091"/>
              <a:ext cx="1499200" cy="14992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9596" y="2960091"/>
              <a:ext cx="1499200" cy="149920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912" y="2977915"/>
              <a:ext cx="1499200" cy="149920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3266" y="2977915"/>
              <a:ext cx="1499200" cy="1499200"/>
            </a:xfrm>
            <a:prstGeom prst="rect">
              <a:avLst/>
            </a:prstGeom>
          </p:spPr>
        </p:pic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348" y="1980641"/>
            <a:ext cx="1499200" cy="1499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351" y="1466185"/>
            <a:ext cx="2283484" cy="228348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931991" y="4766548"/>
            <a:ext cx="4328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매칭시스템</a:t>
            </a:r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4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도입</a:t>
            </a:r>
            <a:endParaRPr lang="ko-KR" altLang="en-US" sz="36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322" y="1041169"/>
            <a:ext cx="3449355" cy="344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7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676716" y="1001191"/>
            <a:ext cx="9305750" cy="3498078"/>
            <a:chOff x="1676716" y="1001191"/>
            <a:chExt cx="9305750" cy="349807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716" y="1041169"/>
              <a:ext cx="1499200" cy="1499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032" y="1001191"/>
              <a:ext cx="1499200" cy="14992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9596" y="1001191"/>
              <a:ext cx="1499200" cy="14992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912" y="1019015"/>
              <a:ext cx="1499200" cy="149920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3266" y="1019015"/>
              <a:ext cx="1499200" cy="149920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716" y="3000069"/>
              <a:ext cx="1499200" cy="149920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032" y="2960091"/>
              <a:ext cx="1499200" cy="14992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9596" y="2960091"/>
              <a:ext cx="1499200" cy="149920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912" y="2977915"/>
              <a:ext cx="1499200" cy="149920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3266" y="2977915"/>
              <a:ext cx="1499200" cy="1499200"/>
            </a:xfrm>
            <a:prstGeom prst="rect">
              <a:avLst/>
            </a:prstGeom>
          </p:spPr>
        </p:pic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348" y="1980641"/>
            <a:ext cx="1499200" cy="1499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330" y="1569399"/>
            <a:ext cx="2283484" cy="22834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39913" y="5606949"/>
            <a:ext cx="3688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파양률</a:t>
            </a:r>
            <a:r>
              <a:rPr lang="ko-KR" altLang="en-US" sz="4400" b="1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b="1" dirty="0" smtClean="0">
                <a:solidFill>
                  <a:srgbClr val="FF0000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35.7%</a:t>
            </a:r>
            <a:endParaRPr lang="ko-KR" altLang="en-US" sz="3600" b="1" dirty="0">
              <a:solidFill>
                <a:srgbClr val="FF0000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25" name="위쪽 화살표 24"/>
          <p:cNvSpPr/>
          <p:nvPr/>
        </p:nvSpPr>
        <p:spPr>
          <a:xfrm flipV="1">
            <a:off x="7390940" y="5658168"/>
            <a:ext cx="475217" cy="63329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3813392" y="4827158"/>
            <a:ext cx="4254122" cy="774616"/>
            <a:chOff x="3822858" y="4772924"/>
            <a:chExt cx="4414558" cy="774616"/>
          </a:xfrm>
        </p:grpSpPr>
        <p:sp>
          <p:nvSpPr>
            <p:cNvPr id="27" name="TextBox 26"/>
            <p:cNvSpPr txBox="1"/>
            <p:nvPr/>
          </p:nvSpPr>
          <p:spPr>
            <a:xfrm>
              <a:off x="3822858" y="4778099"/>
              <a:ext cx="44145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b="1" dirty="0" err="1" smtClean="0">
                  <a:solidFill>
                    <a:srgbClr val="00B0F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입양률</a:t>
              </a:r>
              <a:r>
                <a:rPr lang="ko-KR" altLang="en-US" sz="4400" b="1" dirty="0" smtClean="0">
                  <a:solidFill>
                    <a:srgbClr val="00B0F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    </a:t>
              </a:r>
              <a:r>
                <a:rPr lang="en-US" altLang="ko-KR" sz="4400" b="1" dirty="0" smtClean="0">
                  <a:solidFill>
                    <a:srgbClr val="00B0F0"/>
                  </a:solidFill>
                  <a:latin typeface="아임크리수진" panose="00000500000000000000" pitchFamily="2" charset="-127"/>
                  <a:ea typeface="아임크리수진" panose="00000500000000000000" pitchFamily="2" charset="-127"/>
                </a:rPr>
                <a:t>14%</a:t>
              </a:r>
              <a:r>
                <a:rPr lang="en-US" altLang="ko-KR" sz="4400" b="1" dirty="0" smtClean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endParaRPr lang="ko-KR" altLang="en-US" sz="36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8" name="위쪽 화살표 27"/>
            <p:cNvSpPr/>
            <p:nvPr/>
          </p:nvSpPr>
          <p:spPr>
            <a:xfrm>
              <a:off x="7535326" y="4772924"/>
              <a:ext cx="475217" cy="633296"/>
            </a:xfrm>
            <a:prstGeom prst="up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65264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8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986484" y="3315732"/>
            <a:ext cx="6897676" cy="7720"/>
          </a:xfrm>
          <a:prstGeom prst="line">
            <a:avLst/>
          </a:prstGeom>
          <a:ln w="38100" cap="rnd">
            <a:solidFill>
              <a:srgbClr val="017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86484" y="2030790"/>
            <a:ext cx="580003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800" b="1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프로젝트 소개</a:t>
            </a:r>
            <a:endParaRPr lang="ko-KR" altLang="en-US" sz="7800" b="1" dirty="0">
              <a:solidFill>
                <a:srgbClr val="017648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86517" y="2234605"/>
            <a:ext cx="1097643" cy="87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60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 rot="5400000" flipH="1" flipV="1">
            <a:off x="2478332" y="-2246763"/>
            <a:ext cx="4251882" cy="9208545"/>
            <a:chOff x="8430209" y="1857180"/>
            <a:chExt cx="1259892" cy="800508"/>
          </a:xfrm>
        </p:grpSpPr>
        <p:sp>
          <p:nvSpPr>
            <p:cNvPr id="33" name="자유형 32"/>
            <p:cNvSpPr/>
            <p:nvPr/>
          </p:nvSpPr>
          <p:spPr>
            <a:xfrm>
              <a:off x="8430209" y="1857180"/>
              <a:ext cx="1259892" cy="800508"/>
            </a:xfrm>
            <a:custGeom>
              <a:avLst/>
              <a:gdLst>
                <a:gd name="connsiteX0" fmla="*/ 286 w 1625951"/>
                <a:gd name="connsiteY0" fmla="*/ 696653 h 903076"/>
                <a:gd name="connsiteX1" fmla="*/ 609886 w 1625951"/>
                <a:gd name="connsiteY1" fmla="*/ 125153 h 903076"/>
                <a:gd name="connsiteX2" fmla="*/ 1257586 w 1625951"/>
                <a:gd name="connsiteY2" fmla="*/ 23553 h 903076"/>
                <a:gd name="connsiteX3" fmla="*/ 1625886 w 1625951"/>
                <a:gd name="connsiteY3" fmla="*/ 455353 h 903076"/>
                <a:gd name="connsiteX4" fmla="*/ 1232186 w 1625951"/>
                <a:gd name="connsiteY4" fmla="*/ 899853 h 903076"/>
                <a:gd name="connsiteX5" fmla="*/ 686086 w 1625951"/>
                <a:gd name="connsiteY5" fmla="*/ 658553 h 903076"/>
                <a:gd name="connsiteX6" fmla="*/ 286 w 1625951"/>
                <a:gd name="connsiteY6" fmla="*/ 696653 h 903076"/>
                <a:gd name="connsiteX0" fmla="*/ 5838 w 1631503"/>
                <a:gd name="connsiteY0" fmla="*/ 696653 h 903076"/>
                <a:gd name="connsiteX1" fmla="*/ 615438 w 1631503"/>
                <a:gd name="connsiteY1" fmla="*/ 125153 h 903076"/>
                <a:gd name="connsiteX2" fmla="*/ 1263138 w 1631503"/>
                <a:gd name="connsiteY2" fmla="*/ 23553 h 903076"/>
                <a:gd name="connsiteX3" fmla="*/ 1631438 w 1631503"/>
                <a:gd name="connsiteY3" fmla="*/ 455353 h 903076"/>
                <a:gd name="connsiteX4" fmla="*/ 1237738 w 1631503"/>
                <a:gd name="connsiteY4" fmla="*/ 899853 h 903076"/>
                <a:gd name="connsiteX5" fmla="*/ 691638 w 1631503"/>
                <a:gd name="connsiteY5" fmla="*/ 658553 h 903076"/>
                <a:gd name="connsiteX6" fmla="*/ 5838 w 1631503"/>
                <a:gd name="connsiteY6" fmla="*/ 696653 h 903076"/>
                <a:gd name="connsiteX0" fmla="*/ 13271 w 1638936"/>
                <a:gd name="connsiteY0" fmla="*/ 696653 h 903076"/>
                <a:gd name="connsiteX1" fmla="*/ 622871 w 1638936"/>
                <a:gd name="connsiteY1" fmla="*/ 125153 h 903076"/>
                <a:gd name="connsiteX2" fmla="*/ 1270571 w 1638936"/>
                <a:gd name="connsiteY2" fmla="*/ 23553 h 903076"/>
                <a:gd name="connsiteX3" fmla="*/ 1638871 w 1638936"/>
                <a:gd name="connsiteY3" fmla="*/ 455353 h 903076"/>
                <a:gd name="connsiteX4" fmla="*/ 1245171 w 1638936"/>
                <a:gd name="connsiteY4" fmla="*/ 899853 h 903076"/>
                <a:gd name="connsiteX5" fmla="*/ 699071 w 1638936"/>
                <a:gd name="connsiteY5" fmla="*/ 658553 h 903076"/>
                <a:gd name="connsiteX6" fmla="*/ 13271 w 1638936"/>
                <a:gd name="connsiteY6" fmla="*/ 696653 h 903076"/>
                <a:gd name="connsiteX0" fmla="*/ 13331 w 1638935"/>
                <a:gd name="connsiteY0" fmla="*/ 696653 h 905458"/>
                <a:gd name="connsiteX1" fmla="*/ 622931 w 1638935"/>
                <a:gd name="connsiteY1" fmla="*/ 125153 h 905458"/>
                <a:gd name="connsiteX2" fmla="*/ 1270631 w 1638935"/>
                <a:gd name="connsiteY2" fmla="*/ 23553 h 905458"/>
                <a:gd name="connsiteX3" fmla="*/ 1638931 w 1638935"/>
                <a:gd name="connsiteY3" fmla="*/ 455353 h 905458"/>
                <a:gd name="connsiteX4" fmla="*/ 1264281 w 1638935"/>
                <a:gd name="connsiteY4" fmla="*/ 902234 h 905458"/>
                <a:gd name="connsiteX5" fmla="*/ 699131 w 1638935"/>
                <a:gd name="connsiteY5" fmla="*/ 658553 h 905458"/>
                <a:gd name="connsiteX6" fmla="*/ 13331 w 1638935"/>
                <a:gd name="connsiteY6" fmla="*/ 696653 h 905458"/>
                <a:gd name="connsiteX0" fmla="*/ 13331 w 1638935"/>
                <a:gd name="connsiteY0" fmla="*/ 696653 h 905458"/>
                <a:gd name="connsiteX1" fmla="*/ 622931 w 1638935"/>
                <a:gd name="connsiteY1" fmla="*/ 125153 h 905458"/>
                <a:gd name="connsiteX2" fmla="*/ 1270631 w 1638935"/>
                <a:gd name="connsiteY2" fmla="*/ 23553 h 905458"/>
                <a:gd name="connsiteX3" fmla="*/ 1638931 w 1638935"/>
                <a:gd name="connsiteY3" fmla="*/ 455353 h 905458"/>
                <a:gd name="connsiteX4" fmla="*/ 1264281 w 1638935"/>
                <a:gd name="connsiteY4" fmla="*/ 902234 h 905458"/>
                <a:gd name="connsiteX5" fmla="*/ 699131 w 1638935"/>
                <a:gd name="connsiteY5" fmla="*/ 658553 h 905458"/>
                <a:gd name="connsiteX6" fmla="*/ 13331 w 1638935"/>
                <a:gd name="connsiteY6" fmla="*/ 696653 h 905458"/>
                <a:gd name="connsiteX0" fmla="*/ 13331 w 1638935"/>
                <a:gd name="connsiteY0" fmla="*/ 696653 h 904337"/>
                <a:gd name="connsiteX1" fmla="*/ 622931 w 1638935"/>
                <a:gd name="connsiteY1" fmla="*/ 125153 h 904337"/>
                <a:gd name="connsiteX2" fmla="*/ 1270631 w 1638935"/>
                <a:gd name="connsiteY2" fmla="*/ 23553 h 904337"/>
                <a:gd name="connsiteX3" fmla="*/ 1638931 w 1638935"/>
                <a:gd name="connsiteY3" fmla="*/ 455353 h 904337"/>
                <a:gd name="connsiteX4" fmla="*/ 1264281 w 1638935"/>
                <a:gd name="connsiteY4" fmla="*/ 902234 h 904337"/>
                <a:gd name="connsiteX5" fmla="*/ 699131 w 1638935"/>
                <a:gd name="connsiteY5" fmla="*/ 658553 h 904337"/>
                <a:gd name="connsiteX6" fmla="*/ 13331 w 1638935"/>
                <a:gd name="connsiteY6" fmla="*/ 696653 h 904337"/>
                <a:gd name="connsiteX0" fmla="*/ 13331 w 1639166"/>
                <a:gd name="connsiteY0" fmla="*/ 696653 h 904337"/>
                <a:gd name="connsiteX1" fmla="*/ 622931 w 1639166"/>
                <a:gd name="connsiteY1" fmla="*/ 125153 h 904337"/>
                <a:gd name="connsiteX2" fmla="*/ 1270631 w 1639166"/>
                <a:gd name="connsiteY2" fmla="*/ 23553 h 904337"/>
                <a:gd name="connsiteX3" fmla="*/ 1638931 w 1639166"/>
                <a:gd name="connsiteY3" fmla="*/ 455353 h 904337"/>
                <a:gd name="connsiteX4" fmla="*/ 1264281 w 1639166"/>
                <a:gd name="connsiteY4" fmla="*/ 902234 h 904337"/>
                <a:gd name="connsiteX5" fmla="*/ 699131 w 1639166"/>
                <a:gd name="connsiteY5" fmla="*/ 658553 h 904337"/>
                <a:gd name="connsiteX6" fmla="*/ 13331 w 1639166"/>
                <a:gd name="connsiteY6" fmla="*/ 696653 h 904337"/>
                <a:gd name="connsiteX0" fmla="*/ 13331 w 1640516"/>
                <a:gd name="connsiteY0" fmla="*/ 696653 h 904337"/>
                <a:gd name="connsiteX1" fmla="*/ 622931 w 1640516"/>
                <a:gd name="connsiteY1" fmla="*/ 125153 h 904337"/>
                <a:gd name="connsiteX2" fmla="*/ 1270631 w 1640516"/>
                <a:gd name="connsiteY2" fmla="*/ 23553 h 904337"/>
                <a:gd name="connsiteX3" fmla="*/ 1638931 w 1640516"/>
                <a:gd name="connsiteY3" fmla="*/ 455353 h 904337"/>
                <a:gd name="connsiteX4" fmla="*/ 1264281 w 1640516"/>
                <a:gd name="connsiteY4" fmla="*/ 902234 h 904337"/>
                <a:gd name="connsiteX5" fmla="*/ 699131 w 1640516"/>
                <a:gd name="connsiteY5" fmla="*/ 658553 h 904337"/>
                <a:gd name="connsiteX6" fmla="*/ 13331 w 1640516"/>
                <a:gd name="connsiteY6" fmla="*/ 696653 h 904337"/>
                <a:gd name="connsiteX0" fmla="*/ 13331 w 1671320"/>
                <a:gd name="connsiteY0" fmla="*/ 697001 h 904685"/>
                <a:gd name="connsiteX1" fmla="*/ 622931 w 1671320"/>
                <a:gd name="connsiteY1" fmla="*/ 125501 h 904685"/>
                <a:gd name="connsiteX2" fmla="*/ 1270631 w 1671320"/>
                <a:gd name="connsiteY2" fmla="*/ 23901 h 904685"/>
                <a:gd name="connsiteX3" fmla="*/ 1669888 w 1671320"/>
                <a:gd name="connsiteY3" fmla="*/ 460463 h 904685"/>
                <a:gd name="connsiteX4" fmla="*/ 1264281 w 1671320"/>
                <a:gd name="connsiteY4" fmla="*/ 902582 h 904685"/>
                <a:gd name="connsiteX5" fmla="*/ 699131 w 1671320"/>
                <a:gd name="connsiteY5" fmla="*/ 658901 h 904685"/>
                <a:gd name="connsiteX6" fmla="*/ 13331 w 1671320"/>
                <a:gd name="connsiteY6" fmla="*/ 697001 h 904685"/>
                <a:gd name="connsiteX0" fmla="*/ 13331 w 1671320"/>
                <a:gd name="connsiteY0" fmla="*/ 697001 h 904685"/>
                <a:gd name="connsiteX1" fmla="*/ 622931 w 1671320"/>
                <a:gd name="connsiteY1" fmla="*/ 125501 h 904685"/>
                <a:gd name="connsiteX2" fmla="*/ 1270631 w 1671320"/>
                <a:gd name="connsiteY2" fmla="*/ 23901 h 904685"/>
                <a:gd name="connsiteX3" fmla="*/ 1669888 w 1671320"/>
                <a:gd name="connsiteY3" fmla="*/ 460463 h 904685"/>
                <a:gd name="connsiteX4" fmla="*/ 1264281 w 1671320"/>
                <a:gd name="connsiteY4" fmla="*/ 902582 h 904685"/>
                <a:gd name="connsiteX5" fmla="*/ 699131 w 1671320"/>
                <a:gd name="connsiteY5" fmla="*/ 658901 h 904685"/>
                <a:gd name="connsiteX6" fmla="*/ 13331 w 1671320"/>
                <a:gd name="connsiteY6" fmla="*/ 697001 h 904685"/>
                <a:gd name="connsiteX0" fmla="*/ 13331 w 1669888"/>
                <a:gd name="connsiteY0" fmla="*/ 721355 h 929039"/>
                <a:gd name="connsiteX1" fmla="*/ 622931 w 1669888"/>
                <a:gd name="connsiteY1" fmla="*/ 149855 h 929039"/>
                <a:gd name="connsiteX2" fmla="*/ 1263488 w 1669888"/>
                <a:gd name="connsiteY2" fmla="*/ 19680 h 929039"/>
                <a:gd name="connsiteX3" fmla="*/ 1669888 w 1669888"/>
                <a:gd name="connsiteY3" fmla="*/ 484817 h 929039"/>
                <a:gd name="connsiteX4" fmla="*/ 1264281 w 1669888"/>
                <a:gd name="connsiteY4" fmla="*/ 926936 h 929039"/>
                <a:gd name="connsiteX5" fmla="*/ 699131 w 1669888"/>
                <a:gd name="connsiteY5" fmla="*/ 683255 h 929039"/>
                <a:gd name="connsiteX6" fmla="*/ 13331 w 1669888"/>
                <a:gd name="connsiteY6" fmla="*/ 721355 h 929039"/>
                <a:gd name="connsiteX0" fmla="*/ 13331 w 1669888"/>
                <a:gd name="connsiteY0" fmla="*/ 724347 h 932031"/>
                <a:gd name="connsiteX1" fmla="*/ 622931 w 1669888"/>
                <a:gd name="connsiteY1" fmla="*/ 152847 h 932031"/>
                <a:gd name="connsiteX2" fmla="*/ 1263488 w 1669888"/>
                <a:gd name="connsiteY2" fmla="*/ 22672 h 932031"/>
                <a:gd name="connsiteX3" fmla="*/ 1669888 w 1669888"/>
                <a:gd name="connsiteY3" fmla="*/ 487809 h 932031"/>
                <a:gd name="connsiteX4" fmla="*/ 1264281 w 1669888"/>
                <a:gd name="connsiteY4" fmla="*/ 929928 h 932031"/>
                <a:gd name="connsiteX5" fmla="*/ 699131 w 1669888"/>
                <a:gd name="connsiteY5" fmla="*/ 686247 h 932031"/>
                <a:gd name="connsiteX6" fmla="*/ 13331 w 1669888"/>
                <a:gd name="connsiteY6" fmla="*/ 724347 h 932031"/>
                <a:gd name="connsiteX0" fmla="*/ 16217 w 1529899"/>
                <a:gd name="connsiteY0" fmla="*/ 826855 h 934400"/>
                <a:gd name="connsiteX1" fmla="*/ 482942 w 1529899"/>
                <a:gd name="connsiteY1" fmla="*/ 155343 h 934400"/>
                <a:gd name="connsiteX2" fmla="*/ 1123499 w 1529899"/>
                <a:gd name="connsiteY2" fmla="*/ 25168 h 934400"/>
                <a:gd name="connsiteX3" fmla="*/ 1529899 w 1529899"/>
                <a:gd name="connsiteY3" fmla="*/ 490305 h 934400"/>
                <a:gd name="connsiteX4" fmla="*/ 1124292 w 1529899"/>
                <a:gd name="connsiteY4" fmla="*/ 932424 h 934400"/>
                <a:gd name="connsiteX5" fmla="*/ 559142 w 1529899"/>
                <a:gd name="connsiteY5" fmla="*/ 688743 h 934400"/>
                <a:gd name="connsiteX6" fmla="*/ 16217 w 1529899"/>
                <a:gd name="connsiteY6" fmla="*/ 826855 h 934400"/>
                <a:gd name="connsiteX0" fmla="*/ 246 w 1513928"/>
                <a:gd name="connsiteY0" fmla="*/ 826855 h 934400"/>
                <a:gd name="connsiteX1" fmla="*/ 466971 w 1513928"/>
                <a:gd name="connsiteY1" fmla="*/ 155343 h 934400"/>
                <a:gd name="connsiteX2" fmla="*/ 1107528 w 1513928"/>
                <a:gd name="connsiteY2" fmla="*/ 25168 h 934400"/>
                <a:gd name="connsiteX3" fmla="*/ 1513928 w 1513928"/>
                <a:gd name="connsiteY3" fmla="*/ 490305 h 934400"/>
                <a:gd name="connsiteX4" fmla="*/ 1108321 w 1513928"/>
                <a:gd name="connsiteY4" fmla="*/ 932424 h 934400"/>
                <a:gd name="connsiteX5" fmla="*/ 543171 w 1513928"/>
                <a:gd name="connsiteY5" fmla="*/ 688743 h 934400"/>
                <a:gd name="connsiteX6" fmla="*/ 246 w 1513928"/>
                <a:gd name="connsiteY6" fmla="*/ 826855 h 934400"/>
                <a:gd name="connsiteX0" fmla="*/ 274 w 1466331"/>
                <a:gd name="connsiteY0" fmla="*/ 897863 h 937885"/>
                <a:gd name="connsiteX1" fmla="*/ 419374 w 1466331"/>
                <a:gd name="connsiteY1" fmla="*/ 157294 h 937885"/>
                <a:gd name="connsiteX2" fmla="*/ 1059931 w 1466331"/>
                <a:gd name="connsiteY2" fmla="*/ 27119 h 937885"/>
                <a:gd name="connsiteX3" fmla="*/ 1466331 w 1466331"/>
                <a:gd name="connsiteY3" fmla="*/ 492256 h 937885"/>
                <a:gd name="connsiteX4" fmla="*/ 1060724 w 1466331"/>
                <a:gd name="connsiteY4" fmla="*/ 934375 h 937885"/>
                <a:gd name="connsiteX5" fmla="*/ 495574 w 1466331"/>
                <a:gd name="connsiteY5" fmla="*/ 690694 h 937885"/>
                <a:gd name="connsiteX6" fmla="*/ 274 w 1466331"/>
                <a:gd name="connsiteY6" fmla="*/ 897863 h 937885"/>
                <a:gd name="connsiteX0" fmla="*/ 7509 w 1473566"/>
                <a:gd name="connsiteY0" fmla="*/ 897863 h 936272"/>
                <a:gd name="connsiteX1" fmla="*/ 426609 w 1473566"/>
                <a:gd name="connsiteY1" fmla="*/ 157294 h 936272"/>
                <a:gd name="connsiteX2" fmla="*/ 1067166 w 1473566"/>
                <a:gd name="connsiteY2" fmla="*/ 27119 h 936272"/>
                <a:gd name="connsiteX3" fmla="*/ 1473566 w 1473566"/>
                <a:gd name="connsiteY3" fmla="*/ 492256 h 936272"/>
                <a:gd name="connsiteX4" fmla="*/ 1067959 w 1473566"/>
                <a:gd name="connsiteY4" fmla="*/ 934375 h 936272"/>
                <a:gd name="connsiteX5" fmla="*/ 502809 w 1473566"/>
                <a:gd name="connsiteY5" fmla="*/ 690694 h 936272"/>
                <a:gd name="connsiteX6" fmla="*/ 7509 w 1473566"/>
                <a:gd name="connsiteY6" fmla="*/ 897863 h 93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566" h="936272">
                  <a:moveTo>
                    <a:pt x="7509" y="897863"/>
                  </a:moveTo>
                  <a:cubicBezTo>
                    <a:pt x="73391" y="773244"/>
                    <a:pt x="250000" y="302418"/>
                    <a:pt x="426609" y="157294"/>
                  </a:cubicBezTo>
                  <a:cubicBezTo>
                    <a:pt x="603218" y="12170"/>
                    <a:pt x="775991" y="-35851"/>
                    <a:pt x="1067166" y="27119"/>
                  </a:cubicBezTo>
                  <a:cubicBezTo>
                    <a:pt x="1358341" y="90089"/>
                    <a:pt x="1473434" y="341047"/>
                    <a:pt x="1473566" y="492256"/>
                  </a:cubicBezTo>
                  <a:cubicBezTo>
                    <a:pt x="1473698" y="643465"/>
                    <a:pt x="1424617" y="836215"/>
                    <a:pt x="1067959" y="934375"/>
                  </a:cubicBezTo>
                  <a:cubicBezTo>
                    <a:pt x="749401" y="961098"/>
                    <a:pt x="679551" y="696779"/>
                    <a:pt x="502809" y="690694"/>
                  </a:cubicBezTo>
                  <a:cubicBezTo>
                    <a:pt x="326067" y="684609"/>
                    <a:pt x="-58373" y="1022482"/>
                    <a:pt x="7509" y="897863"/>
                  </a:cubicBezTo>
                  <a:close/>
                </a:path>
              </a:pathLst>
            </a:custGeom>
            <a:solidFill>
              <a:srgbClr val="0176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8502405" y="1912724"/>
              <a:ext cx="1155759" cy="688833"/>
            </a:xfrm>
            <a:custGeom>
              <a:avLst/>
              <a:gdLst>
                <a:gd name="connsiteX0" fmla="*/ 286 w 1625951"/>
                <a:gd name="connsiteY0" fmla="*/ 696653 h 903076"/>
                <a:gd name="connsiteX1" fmla="*/ 609886 w 1625951"/>
                <a:gd name="connsiteY1" fmla="*/ 125153 h 903076"/>
                <a:gd name="connsiteX2" fmla="*/ 1257586 w 1625951"/>
                <a:gd name="connsiteY2" fmla="*/ 23553 h 903076"/>
                <a:gd name="connsiteX3" fmla="*/ 1625886 w 1625951"/>
                <a:gd name="connsiteY3" fmla="*/ 455353 h 903076"/>
                <a:gd name="connsiteX4" fmla="*/ 1232186 w 1625951"/>
                <a:gd name="connsiteY4" fmla="*/ 899853 h 903076"/>
                <a:gd name="connsiteX5" fmla="*/ 686086 w 1625951"/>
                <a:gd name="connsiteY5" fmla="*/ 658553 h 903076"/>
                <a:gd name="connsiteX6" fmla="*/ 286 w 1625951"/>
                <a:gd name="connsiteY6" fmla="*/ 696653 h 903076"/>
                <a:gd name="connsiteX0" fmla="*/ 5838 w 1631503"/>
                <a:gd name="connsiteY0" fmla="*/ 696653 h 903076"/>
                <a:gd name="connsiteX1" fmla="*/ 615438 w 1631503"/>
                <a:gd name="connsiteY1" fmla="*/ 125153 h 903076"/>
                <a:gd name="connsiteX2" fmla="*/ 1263138 w 1631503"/>
                <a:gd name="connsiteY2" fmla="*/ 23553 h 903076"/>
                <a:gd name="connsiteX3" fmla="*/ 1631438 w 1631503"/>
                <a:gd name="connsiteY3" fmla="*/ 455353 h 903076"/>
                <a:gd name="connsiteX4" fmla="*/ 1237738 w 1631503"/>
                <a:gd name="connsiteY4" fmla="*/ 899853 h 903076"/>
                <a:gd name="connsiteX5" fmla="*/ 691638 w 1631503"/>
                <a:gd name="connsiteY5" fmla="*/ 658553 h 903076"/>
                <a:gd name="connsiteX6" fmla="*/ 5838 w 1631503"/>
                <a:gd name="connsiteY6" fmla="*/ 696653 h 903076"/>
                <a:gd name="connsiteX0" fmla="*/ 13271 w 1638936"/>
                <a:gd name="connsiteY0" fmla="*/ 696653 h 903076"/>
                <a:gd name="connsiteX1" fmla="*/ 622871 w 1638936"/>
                <a:gd name="connsiteY1" fmla="*/ 125153 h 903076"/>
                <a:gd name="connsiteX2" fmla="*/ 1270571 w 1638936"/>
                <a:gd name="connsiteY2" fmla="*/ 23553 h 903076"/>
                <a:gd name="connsiteX3" fmla="*/ 1638871 w 1638936"/>
                <a:gd name="connsiteY3" fmla="*/ 455353 h 903076"/>
                <a:gd name="connsiteX4" fmla="*/ 1245171 w 1638936"/>
                <a:gd name="connsiteY4" fmla="*/ 899853 h 903076"/>
                <a:gd name="connsiteX5" fmla="*/ 699071 w 1638936"/>
                <a:gd name="connsiteY5" fmla="*/ 658553 h 903076"/>
                <a:gd name="connsiteX6" fmla="*/ 13271 w 1638936"/>
                <a:gd name="connsiteY6" fmla="*/ 696653 h 903076"/>
                <a:gd name="connsiteX0" fmla="*/ 13331 w 1638935"/>
                <a:gd name="connsiteY0" fmla="*/ 696653 h 905458"/>
                <a:gd name="connsiteX1" fmla="*/ 622931 w 1638935"/>
                <a:gd name="connsiteY1" fmla="*/ 125153 h 905458"/>
                <a:gd name="connsiteX2" fmla="*/ 1270631 w 1638935"/>
                <a:gd name="connsiteY2" fmla="*/ 23553 h 905458"/>
                <a:gd name="connsiteX3" fmla="*/ 1638931 w 1638935"/>
                <a:gd name="connsiteY3" fmla="*/ 455353 h 905458"/>
                <a:gd name="connsiteX4" fmla="*/ 1264281 w 1638935"/>
                <a:gd name="connsiteY4" fmla="*/ 902234 h 905458"/>
                <a:gd name="connsiteX5" fmla="*/ 699131 w 1638935"/>
                <a:gd name="connsiteY5" fmla="*/ 658553 h 905458"/>
                <a:gd name="connsiteX6" fmla="*/ 13331 w 1638935"/>
                <a:gd name="connsiteY6" fmla="*/ 696653 h 905458"/>
                <a:gd name="connsiteX0" fmla="*/ 13331 w 1638935"/>
                <a:gd name="connsiteY0" fmla="*/ 696653 h 905458"/>
                <a:gd name="connsiteX1" fmla="*/ 622931 w 1638935"/>
                <a:gd name="connsiteY1" fmla="*/ 125153 h 905458"/>
                <a:gd name="connsiteX2" fmla="*/ 1270631 w 1638935"/>
                <a:gd name="connsiteY2" fmla="*/ 23553 h 905458"/>
                <a:gd name="connsiteX3" fmla="*/ 1638931 w 1638935"/>
                <a:gd name="connsiteY3" fmla="*/ 455353 h 905458"/>
                <a:gd name="connsiteX4" fmla="*/ 1264281 w 1638935"/>
                <a:gd name="connsiteY4" fmla="*/ 902234 h 905458"/>
                <a:gd name="connsiteX5" fmla="*/ 699131 w 1638935"/>
                <a:gd name="connsiteY5" fmla="*/ 658553 h 905458"/>
                <a:gd name="connsiteX6" fmla="*/ 13331 w 1638935"/>
                <a:gd name="connsiteY6" fmla="*/ 696653 h 905458"/>
                <a:gd name="connsiteX0" fmla="*/ 13331 w 1638935"/>
                <a:gd name="connsiteY0" fmla="*/ 696653 h 904337"/>
                <a:gd name="connsiteX1" fmla="*/ 622931 w 1638935"/>
                <a:gd name="connsiteY1" fmla="*/ 125153 h 904337"/>
                <a:gd name="connsiteX2" fmla="*/ 1270631 w 1638935"/>
                <a:gd name="connsiteY2" fmla="*/ 23553 h 904337"/>
                <a:gd name="connsiteX3" fmla="*/ 1638931 w 1638935"/>
                <a:gd name="connsiteY3" fmla="*/ 455353 h 904337"/>
                <a:gd name="connsiteX4" fmla="*/ 1264281 w 1638935"/>
                <a:gd name="connsiteY4" fmla="*/ 902234 h 904337"/>
                <a:gd name="connsiteX5" fmla="*/ 699131 w 1638935"/>
                <a:gd name="connsiteY5" fmla="*/ 658553 h 904337"/>
                <a:gd name="connsiteX6" fmla="*/ 13331 w 1638935"/>
                <a:gd name="connsiteY6" fmla="*/ 696653 h 904337"/>
                <a:gd name="connsiteX0" fmla="*/ 13331 w 1639166"/>
                <a:gd name="connsiteY0" fmla="*/ 696653 h 904337"/>
                <a:gd name="connsiteX1" fmla="*/ 622931 w 1639166"/>
                <a:gd name="connsiteY1" fmla="*/ 125153 h 904337"/>
                <a:gd name="connsiteX2" fmla="*/ 1270631 w 1639166"/>
                <a:gd name="connsiteY2" fmla="*/ 23553 h 904337"/>
                <a:gd name="connsiteX3" fmla="*/ 1638931 w 1639166"/>
                <a:gd name="connsiteY3" fmla="*/ 455353 h 904337"/>
                <a:gd name="connsiteX4" fmla="*/ 1264281 w 1639166"/>
                <a:gd name="connsiteY4" fmla="*/ 902234 h 904337"/>
                <a:gd name="connsiteX5" fmla="*/ 699131 w 1639166"/>
                <a:gd name="connsiteY5" fmla="*/ 658553 h 904337"/>
                <a:gd name="connsiteX6" fmla="*/ 13331 w 1639166"/>
                <a:gd name="connsiteY6" fmla="*/ 696653 h 904337"/>
                <a:gd name="connsiteX0" fmla="*/ 13331 w 1640516"/>
                <a:gd name="connsiteY0" fmla="*/ 696653 h 904337"/>
                <a:gd name="connsiteX1" fmla="*/ 622931 w 1640516"/>
                <a:gd name="connsiteY1" fmla="*/ 125153 h 904337"/>
                <a:gd name="connsiteX2" fmla="*/ 1270631 w 1640516"/>
                <a:gd name="connsiteY2" fmla="*/ 23553 h 904337"/>
                <a:gd name="connsiteX3" fmla="*/ 1638931 w 1640516"/>
                <a:gd name="connsiteY3" fmla="*/ 455353 h 904337"/>
                <a:gd name="connsiteX4" fmla="*/ 1264281 w 1640516"/>
                <a:gd name="connsiteY4" fmla="*/ 902234 h 904337"/>
                <a:gd name="connsiteX5" fmla="*/ 699131 w 1640516"/>
                <a:gd name="connsiteY5" fmla="*/ 658553 h 904337"/>
                <a:gd name="connsiteX6" fmla="*/ 13331 w 1640516"/>
                <a:gd name="connsiteY6" fmla="*/ 696653 h 904337"/>
                <a:gd name="connsiteX0" fmla="*/ 13331 w 1671320"/>
                <a:gd name="connsiteY0" fmla="*/ 697001 h 904685"/>
                <a:gd name="connsiteX1" fmla="*/ 622931 w 1671320"/>
                <a:gd name="connsiteY1" fmla="*/ 125501 h 904685"/>
                <a:gd name="connsiteX2" fmla="*/ 1270631 w 1671320"/>
                <a:gd name="connsiteY2" fmla="*/ 23901 h 904685"/>
                <a:gd name="connsiteX3" fmla="*/ 1669888 w 1671320"/>
                <a:gd name="connsiteY3" fmla="*/ 460463 h 904685"/>
                <a:gd name="connsiteX4" fmla="*/ 1264281 w 1671320"/>
                <a:gd name="connsiteY4" fmla="*/ 902582 h 904685"/>
                <a:gd name="connsiteX5" fmla="*/ 699131 w 1671320"/>
                <a:gd name="connsiteY5" fmla="*/ 658901 h 904685"/>
                <a:gd name="connsiteX6" fmla="*/ 13331 w 1671320"/>
                <a:gd name="connsiteY6" fmla="*/ 697001 h 904685"/>
                <a:gd name="connsiteX0" fmla="*/ 13331 w 1671320"/>
                <a:gd name="connsiteY0" fmla="*/ 697001 h 904685"/>
                <a:gd name="connsiteX1" fmla="*/ 622931 w 1671320"/>
                <a:gd name="connsiteY1" fmla="*/ 125501 h 904685"/>
                <a:gd name="connsiteX2" fmla="*/ 1270631 w 1671320"/>
                <a:gd name="connsiteY2" fmla="*/ 23901 h 904685"/>
                <a:gd name="connsiteX3" fmla="*/ 1669888 w 1671320"/>
                <a:gd name="connsiteY3" fmla="*/ 460463 h 904685"/>
                <a:gd name="connsiteX4" fmla="*/ 1264281 w 1671320"/>
                <a:gd name="connsiteY4" fmla="*/ 902582 h 904685"/>
                <a:gd name="connsiteX5" fmla="*/ 699131 w 1671320"/>
                <a:gd name="connsiteY5" fmla="*/ 658901 h 904685"/>
                <a:gd name="connsiteX6" fmla="*/ 13331 w 1671320"/>
                <a:gd name="connsiteY6" fmla="*/ 697001 h 904685"/>
                <a:gd name="connsiteX0" fmla="*/ 13331 w 1669888"/>
                <a:gd name="connsiteY0" fmla="*/ 721355 h 929039"/>
                <a:gd name="connsiteX1" fmla="*/ 622931 w 1669888"/>
                <a:gd name="connsiteY1" fmla="*/ 149855 h 929039"/>
                <a:gd name="connsiteX2" fmla="*/ 1263488 w 1669888"/>
                <a:gd name="connsiteY2" fmla="*/ 19680 h 929039"/>
                <a:gd name="connsiteX3" fmla="*/ 1669888 w 1669888"/>
                <a:gd name="connsiteY3" fmla="*/ 484817 h 929039"/>
                <a:gd name="connsiteX4" fmla="*/ 1264281 w 1669888"/>
                <a:gd name="connsiteY4" fmla="*/ 926936 h 929039"/>
                <a:gd name="connsiteX5" fmla="*/ 699131 w 1669888"/>
                <a:gd name="connsiteY5" fmla="*/ 683255 h 929039"/>
                <a:gd name="connsiteX6" fmla="*/ 13331 w 1669888"/>
                <a:gd name="connsiteY6" fmla="*/ 721355 h 929039"/>
                <a:gd name="connsiteX0" fmla="*/ 13331 w 1669888"/>
                <a:gd name="connsiteY0" fmla="*/ 724347 h 932031"/>
                <a:gd name="connsiteX1" fmla="*/ 622931 w 1669888"/>
                <a:gd name="connsiteY1" fmla="*/ 152847 h 932031"/>
                <a:gd name="connsiteX2" fmla="*/ 1263488 w 1669888"/>
                <a:gd name="connsiteY2" fmla="*/ 22672 h 932031"/>
                <a:gd name="connsiteX3" fmla="*/ 1669888 w 1669888"/>
                <a:gd name="connsiteY3" fmla="*/ 487809 h 932031"/>
                <a:gd name="connsiteX4" fmla="*/ 1264281 w 1669888"/>
                <a:gd name="connsiteY4" fmla="*/ 929928 h 932031"/>
                <a:gd name="connsiteX5" fmla="*/ 699131 w 1669888"/>
                <a:gd name="connsiteY5" fmla="*/ 686247 h 932031"/>
                <a:gd name="connsiteX6" fmla="*/ 13331 w 1669888"/>
                <a:gd name="connsiteY6" fmla="*/ 724347 h 932031"/>
                <a:gd name="connsiteX0" fmla="*/ 16217 w 1529899"/>
                <a:gd name="connsiteY0" fmla="*/ 826855 h 934400"/>
                <a:gd name="connsiteX1" fmla="*/ 482942 w 1529899"/>
                <a:gd name="connsiteY1" fmla="*/ 155343 h 934400"/>
                <a:gd name="connsiteX2" fmla="*/ 1123499 w 1529899"/>
                <a:gd name="connsiteY2" fmla="*/ 25168 h 934400"/>
                <a:gd name="connsiteX3" fmla="*/ 1529899 w 1529899"/>
                <a:gd name="connsiteY3" fmla="*/ 490305 h 934400"/>
                <a:gd name="connsiteX4" fmla="*/ 1124292 w 1529899"/>
                <a:gd name="connsiteY4" fmla="*/ 932424 h 934400"/>
                <a:gd name="connsiteX5" fmla="*/ 559142 w 1529899"/>
                <a:gd name="connsiteY5" fmla="*/ 688743 h 934400"/>
                <a:gd name="connsiteX6" fmla="*/ 16217 w 1529899"/>
                <a:gd name="connsiteY6" fmla="*/ 826855 h 934400"/>
                <a:gd name="connsiteX0" fmla="*/ 246 w 1513928"/>
                <a:gd name="connsiteY0" fmla="*/ 826855 h 934400"/>
                <a:gd name="connsiteX1" fmla="*/ 466971 w 1513928"/>
                <a:gd name="connsiteY1" fmla="*/ 155343 h 934400"/>
                <a:gd name="connsiteX2" fmla="*/ 1107528 w 1513928"/>
                <a:gd name="connsiteY2" fmla="*/ 25168 h 934400"/>
                <a:gd name="connsiteX3" fmla="*/ 1513928 w 1513928"/>
                <a:gd name="connsiteY3" fmla="*/ 490305 h 934400"/>
                <a:gd name="connsiteX4" fmla="*/ 1108321 w 1513928"/>
                <a:gd name="connsiteY4" fmla="*/ 932424 h 934400"/>
                <a:gd name="connsiteX5" fmla="*/ 543171 w 1513928"/>
                <a:gd name="connsiteY5" fmla="*/ 688743 h 934400"/>
                <a:gd name="connsiteX6" fmla="*/ 246 w 1513928"/>
                <a:gd name="connsiteY6" fmla="*/ 826855 h 934400"/>
                <a:gd name="connsiteX0" fmla="*/ 274 w 1466331"/>
                <a:gd name="connsiteY0" fmla="*/ 897863 h 937885"/>
                <a:gd name="connsiteX1" fmla="*/ 419374 w 1466331"/>
                <a:gd name="connsiteY1" fmla="*/ 157294 h 937885"/>
                <a:gd name="connsiteX2" fmla="*/ 1059931 w 1466331"/>
                <a:gd name="connsiteY2" fmla="*/ 27119 h 937885"/>
                <a:gd name="connsiteX3" fmla="*/ 1466331 w 1466331"/>
                <a:gd name="connsiteY3" fmla="*/ 492256 h 937885"/>
                <a:gd name="connsiteX4" fmla="*/ 1060724 w 1466331"/>
                <a:gd name="connsiteY4" fmla="*/ 934375 h 937885"/>
                <a:gd name="connsiteX5" fmla="*/ 495574 w 1466331"/>
                <a:gd name="connsiteY5" fmla="*/ 690694 h 937885"/>
                <a:gd name="connsiteX6" fmla="*/ 274 w 1466331"/>
                <a:gd name="connsiteY6" fmla="*/ 897863 h 937885"/>
                <a:gd name="connsiteX0" fmla="*/ 7509 w 1473566"/>
                <a:gd name="connsiteY0" fmla="*/ 897863 h 936272"/>
                <a:gd name="connsiteX1" fmla="*/ 426609 w 1473566"/>
                <a:gd name="connsiteY1" fmla="*/ 157294 h 936272"/>
                <a:gd name="connsiteX2" fmla="*/ 1067166 w 1473566"/>
                <a:gd name="connsiteY2" fmla="*/ 27119 h 936272"/>
                <a:gd name="connsiteX3" fmla="*/ 1473566 w 1473566"/>
                <a:gd name="connsiteY3" fmla="*/ 492256 h 936272"/>
                <a:gd name="connsiteX4" fmla="*/ 1067959 w 1473566"/>
                <a:gd name="connsiteY4" fmla="*/ 934375 h 936272"/>
                <a:gd name="connsiteX5" fmla="*/ 502809 w 1473566"/>
                <a:gd name="connsiteY5" fmla="*/ 690694 h 936272"/>
                <a:gd name="connsiteX6" fmla="*/ 7509 w 1473566"/>
                <a:gd name="connsiteY6" fmla="*/ 897863 h 936272"/>
                <a:gd name="connsiteX0" fmla="*/ 7292 w 1488850"/>
                <a:gd name="connsiteY0" fmla="*/ 810229 h 933990"/>
                <a:gd name="connsiteX1" fmla="*/ 441893 w 1488850"/>
                <a:gd name="connsiteY1" fmla="*/ 154915 h 933990"/>
                <a:gd name="connsiteX2" fmla="*/ 1082450 w 1488850"/>
                <a:gd name="connsiteY2" fmla="*/ 24740 h 933990"/>
                <a:gd name="connsiteX3" fmla="*/ 1488850 w 1488850"/>
                <a:gd name="connsiteY3" fmla="*/ 489877 h 933990"/>
                <a:gd name="connsiteX4" fmla="*/ 1083243 w 1488850"/>
                <a:gd name="connsiteY4" fmla="*/ 931996 h 933990"/>
                <a:gd name="connsiteX5" fmla="*/ 518093 w 1488850"/>
                <a:gd name="connsiteY5" fmla="*/ 688315 h 933990"/>
                <a:gd name="connsiteX6" fmla="*/ 7292 w 1488850"/>
                <a:gd name="connsiteY6" fmla="*/ 810229 h 933990"/>
                <a:gd name="connsiteX0" fmla="*/ 39 w 1481597"/>
                <a:gd name="connsiteY0" fmla="*/ 810227 h 933634"/>
                <a:gd name="connsiteX1" fmla="*/ 434640 w 1481597"/>
                <a:gd name="connsiteY1" fmla="*/ 154913 h 933634"/>
                <a:gd name="connsiteX2" fmla="*/ 1075197 w 1481597"/>
                <a:gd name="connsiteY2" fmla="*/ 24738 h 933634"/>
                <a:gd name="connsiteX3" fmla="*/ 1481597 w 1481597"/>
                <a:gd name="connsiteY3" fmla="*/ 489875 h 933634"/>
                <a:gd name="connsiteX4" fmla="*/ 1075990 w 1481597"/>
                <a:gd name="connsiteY4" fmla="*/ 931994 h 933634"/>
                <a:gd name="connsiteX5" fmla="*/ 456587 w 1481597"/>
                <a:gd name="connsiteY5" fmla="*/ 630184 h 933634"/>
                <a:gd name="connsiteX6" fmla="*/ 39 w 1481597"/>
                <a:gd name="connsiteY6" fmla="*/ 810227 h 933634"/>
                <a:gd name="connsiteX0" fmla="*/ 394 w 1481952"/>
                <a:gd name="connsiteY0" fmla="*/ 810227 h 933579"/>
                <a:gd name="connsiteX1" fmla="*/ 434995 w 1481952"/>
                <a:gd name="connsiteY1" fmla="*/ 154913 h 933579"/>
                <a:gd name="connsiteX2" fmla="*/ 1075552 w 1481952"/>
                <a:gd name="connsiteY2" fmla="*/ 24738 h 933579"/>
                <a:gd name="connsiteX3" fmla="*/ 1481952 w 1481952"/>
                <a:gd name="connsiteY3" fmla="*/ 489875 h 933579"/>
                <a:gd name="connsiteX4" fmla="*/ 1076345 w 1481952"/>
                <a:gd name="connsiteY4" fmla="*/ 931994 h 933579"/>
                <a:gd name="connsiteX5" fmla="*/ 507320 w 1481952"/>
                <a:gd name="connsiteY5" fmla="*/ 618559 h 933579"/>
                <a:gd name="connsiteX6" fmla="*/ 394 w 1481952"/>
                <a:gd name="connsiteY6" fmla="*/ 810227 h 933579"/>
                <a:gd name="connsiteX0" fmla="*/ 394 w 1482284"/>
                <a:gd name="connsiteY0" fmla="*/ 810227 h 887281"/>
                <a:gd name="connsiteX1" fmla="*/ 434995 w 1482284"/>
                <a:gd name="connsiteY1" fmla="*/ 154913 h 887281"/>
                <a:gd name="connsiteX2" fmla="*/ 1075552 w 1482284"/>
                <a:gd name="connsiteY2" fmla="*/ 24738 h 887281"/>
                <a:gd name="connsiteX3" fmla="*/ 1481952 w 1482284"/>
                <a:gd name="connsiteY3" fmla="*/ 489875 h 887281"/>
                <a:gd name="connsiteX4" fmla="*/ 1029842 w 1482284"/>
                <a:gd name="connsiteY4" fmla="*/ 885491 h 887281"/>
                <a:gd name="connsiteX5" fmla="*/ 507320 w 1482284"/>
                <a:gd name="connsiteY5" fmla="*/ 618559 h 887281"/>
                <a:gd name="connsiteX6" fmla="*/ 394 w 1482284"/>
                <a:gd name="connsiteY6" fmla="*/ 810227 h 887281"/>
                <a:gd name="connsiteX0" fmla="*/ 394 w 1482284"/>
                <a:gd name="connsiteY0" fmla="*/ 810227 h 885491"/>
                <a:gd name="connsiteX1" fmla="*/ 434995 w 1482284"/>
                <a:gd name="connsiteY1" fmla="*/ 154913 h 885491"/>
                <a:gd name="connsiteX2" fmla="*/ 1075552 w 1482284"/>
                <a:gd name="connsiteY2" fmla="*/ 24738 h 885491"/>
                <a:gd name="connsiteX3" fmla="*/ 1481952 w 1482284"/>
                <a:gd name="connsiteY3" fmla="*/ 489875 h 885491"/>
                <a:gd name="connsiteX4" fmla="*/ 1029842 w 1482284"/>
                <a:gd name="connsiteY4" fmla="*/ 885491 h 885491"/>
                <a:gd name="connsiteX5" fmla="*/ 507320 w 1482284"/>
                <a:gd name="connsiteY5" fmla="*/ 618559 h 885491"/>
                <a:gd name="connsiteX6" fmla="*/ 394 w 1482284"/>
                <a:gd name="connsiteY6" fmla="*/ 810227 h 885491"/>
                <a:gd name="connsiteX0" fmla="*/ 3829 w 1485719"/>
                <a:gd name="connsiteY0" fmla="*/ 810227 h 885491"/>
                <a:gd name="connsiteX1" fmla="*/ 438430 w 1485719"/>
                <a:gd name="connsiteY1" fmla="*/ 154913 h 885491"/>
                <a:gd name="connsiteX2" fmla="*/ 1078987 w 1485719"/>
                <a:gd name="connsiteY2" fmla="*/ 24738 h 885491"/>
                <a:gd name="connsiteX3" fmla="*/ 1485387 w 1485719"/>
                <a:gd name="connsiteY3" fmla="*/ 489875 h 885491"/>
                <a:gd name="connsiteX4" fmla="*/ 1033277 w 1485719"/>
                <a:gd name="connsiteY4" fmla="*/ 885491 h 885491"/>
                <a:gd name="connsiteX5" fmla="*/ 510755 w 1485719"/>
                <a:gd name="connsiteY5" fmla="*/ 618559 h 885491"/>
                <a:gd name="connsiteX6" fmla="*/ 3829 w 1485719"/>
                <a:gd name="connsiteY6" fmla="*/ 810227 h 88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719" h="885491">
                  <a:moveTo>
                    <a:pt x="3829" y="810227"/>
                  </a:moveTo>
                  <a:cubicBezTo>
                    <a:pt x="49902" y="736828"/>
                    <a:pt x="259237" y="285828"/>
                    <a:pt x="438430" y="154913"/>
                  </a:cubicBezTo>
                  <a:cubicBezTo>
                    <a:pt x="617623" y="23998"/>
                    <a:pt x="787812" y="-38232"/>
                    <a:pt x="1078987" y="24738"/>
                  </a:cubicBezTo>
                  <a:cubicBezTo>
                    <a:pt x="1370162" y="87708"/>
                    <a:pt x="1493005" y="346416"/>
                    <a:pt x="1485387" y="489875"/>
                  </a:cubicBezTo>
                  <a:cubicBezTo>
                    <a:pt x="1477769" y="633334"/>
                    <a:pt x="1389935" y="787331"/>
                    <a:pt x="1033277" y="885491"/>
                  </a:cubicBezTo>
                  <a:cubicBezTo>
                    <a:pt x="726345" y="854085"/>
                    <a:pt x="682330" y="631103"/>
                    <a:pt x="510755" y="618559"/>
                  </a:cubicBezTo>
                  <a:cubicBezTo>
                    <a:pt x="339180" y="606015"/>
                    <a:pt x="-42244" y="883626"/>
                    <a:pt x="3829" y="810227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9" name="Picture 6" descr="animal, dog, pe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5" t="13125" r="8502"/>
          <a:stretch/>
        </p:blipFill>
        <p:spPr bwMode="auto">
          <a:xfrm>
            <a:off x="8484103" y="3092451"/>
            <a:ext cx="3773518" cy="375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503834" y="667122"/>
            <a:ext cx="81153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6000" b="1" spc="-150" dirty="0" smtClean="0">
                <a:solidFill>
                  <a:srgbClr val="FFCD2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유기 동물</a:t>
            </a:r>
            <a:r>
              <a:rPr lang="ko-KR" altLang="en-US" sz="4400" b="1" spc="-15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</a:t>
            </a:r>
            <a:r>
              <a:rPr lang="ko-KR" altLang="en-US" sz="6000" b="1" spc="-150" dirty="0" smtClean="0">
                <a:solidFill>
                  <a:srgbClr val="FFCD2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6000" b="1" spc="-150" dirty="0" err="1" smtClean="0">
                <a:solidFill>
                  <a:srgbClr val="FFCD2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입양자</a:t>
            </a:r>
            <a:r>
              <a:rPr lang="ko-KR" altLang="en-US" sz="4400" b="1" spc="-15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</a:t>
            </a:r>
            <a:r>
              <a:rPr lang="ko-KR" altLang="en-US" sz="6000" b="1" spc="-150" dirty="0" smtClean="0">
                <a:solidFill>
                  <a:srgbClr val="493417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6000" b="1" spc="-150" dirty="0" smtClean="0">
              <a:solidFill>
                <a:srgbClr val="493417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 fontAlgn="base"/>
            <a:r>
              <a:rPr lang="ko-KR" altLang="en-US" sz="6000" b="1" spc="-150" dirty="0" smtClean="0">
                <a:solidFill>
                  <a:srgbClr val="FFCD2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성격 유형</a:t>
            </a:r>
            <a:r>
              <a:rPr lang="ko-KR" altLang="en-US" sz="4400" b="1" spc="-15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고려한</a:t>
            </a:r>
            <a:r>
              <a:rPr lang="en-US" altLang="ko-KR" sz="6000" b="1" spc="-150" dirty="0" smtClean="0">
                <a:solidFill>
                  <a:srgbClr val="493417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  <a:p>
            <a:pPr algn="ctr" fontAlgn="base"/>
            <a:r>
              <a:rPr lang="ko-KR" altLang="en-US" sz="6000" b="1" spc="-15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매칭</a:t>
            </a:r>
            <a:r>
              <a:rPr lang="ko-KR" altLang="en-US" sz="4400" b="1" spc="-15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시스템</a:t>
            </a:r>
            <a:endParaRPr lang="ko-KR" altLang="en-US" sz="4800" b="1" spc="-15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090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양쪽 모서리가 둥근 사각형 23"/>
          <p:cNvSpPr/>
          <p:nvPr/>
        </p:nvSpPr>
        <p:spPr>
          <a:xfrm rot="16200000" flipH="1">
            <a:off x="8280918" y="487223"/>
            <a:ext cx="1481353" cy="6340811"/>
          </a:xfrm>
          <a:prstGeom prst="round2SameRect">
            <a:avLst/>
          </a:prstGeom>
          <a:solidFill>
            <a:schemeClr val="bg1"/>
          </a:solidFill>
          <a:ln w="19050">
            <a:solidFill>
              <a:srgbClr val="BCA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sz="4800" dirty="0">
              <a:solidFill>
                <a:prstClr val="black">
                  <a:lumMod val="85000"/>
                  <a:lumOff val="15000"/>
                </a:prst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양쪽 모서리가 둥근 사각형 21"/>
          <p:cNvSpPr/>
          <p:nvPr/>
        </p:nvSpPr>
        <p:spPr>
          <a:xfrm rot="5400000">
            <a:off x="2429729" y="-1454348"/>
            <a:ext cx="1481353" cy="6340811"/>
          </a:xfrm>
          <a:prstGeom prst="round2SameRect">
            <a:avLst/>
          </a:prstGeom>
          <a:solidFill>
            <a:schemeClr val="bg1"/>
          </a:solidFill>
          <a:ln w="19050">
            <a:solidFill>
              <a:srgbClr val="BCA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sz="4800" dirty="0">
              <a:solidFill>
                <a:prstClr val="black">
                  <a:lumMod val="85000"/>
                  <a:lumOff val="15000"/>
                </a:prst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01557" y="3242129"/>
            <a:ext cx="5240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rgbClr val="017648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스트리밍 서비스 </a:t>
            </a:r>
            <a:r>
              <a:rPr lang="ko-KR" altLang="en-US" sz="4800" b="1" dirty="0" smtClean="0">
                <a:solidFill>
                  <a:srgbClr val="493417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제공</a:t>
            </a:r>
            <a:endParaRPr lang="ko-KR" altLang="en-US" sz="4800" b="1" dirty="0">
              <a:solidFill>
                <a:srgbClr val="493417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9420" y="1300780"/>
            <a:ext cx="6061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rgbClr val="017648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성향에 맞는 </a:t>
            </a:r>
            <a:r>
              <a:rPr lang="ko-KR" altLang="en-US" sz="4800" b="1" dirty="0" err="1" smtClean="0">
                <a:solidFill>
                  <a:srgbClr val="017648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반려견</a:t>
            </a:r>
            <a:r>
              <a:rPr lang="ko-KR" altLang="en-US" sz="4800" b="1" dirty="0" smtClean="0">
                <a:solidFill>
                  <a:srgbClr val="493417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추천</a:t>
            </a:r>
            <a:endParaRPr lang="ko-KR" altLang="en-US" sz="4800" b="1" dirty="0">
              <a:solidFill>
                <a:srgbClr val="493417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1607" y="3447775"/>
            <a:ext cx="2358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 smtClean="0">
                <a:solidFill>
                  <a:srgbClr val="C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파양률</a:t>
            </a:r>
            <a:endParaRPr lang="ko-KR" altLang="en-US" sz="4800" b="1" dirty="0">
              <a:solidFill>
                <a:srgbClr val="C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4" name="위쪽 화살표 33"/>
          <p:cNvSpPr/>
          <p:nvPr/>
        </p:nvSpPr>
        <p:spPr>
          <a:xfrm flipV="1">
            <a:off x="2991412" y="3499016"/>
            <a:ext cx="661796" cy="824479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3433" y="4504576"/>
            <a:ext cx="3798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접근성</a:t>
            </a:r>
            <a:r>
              <a:rPr lang="en-US" altLang="ko-KR" sz="4800" b="1" dirty="0" smtClean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800" b="1" dirty="0" err="1" smtClean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입양률</a:t>
            </a:r>
            <a:endParaRPr lang="ko-KR" altLang="en-US" sz="4800" b="1" dirty="0">
              <a:solidFill>
                <a:schemeClr val="accent1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9" name="위쪽 화살표 38"/>
          <p:cNvSpPr/>
          <p:nvPr/>
        </p:nvSpPr>
        <p:spPr>
          <a:xfrm>
            <a:off x="4498513" y="4504576"/>
            <a:ext cx="661796" cy="824479"/>
          </a:xfrm>
          <a:prstGeom prst="up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316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4" grpId="0"/>
      <p:bldP spid="30" grpId="0"/>
      <p:bldP spid="34" grpId="0" animBg="1"/>
      <p:bldP spid="35" grpId="0"/>
      <p:bldP spid="3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431445" y="938916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덧셈 기호 4"/>
          <p:cNvSpPr/>
          <p:nvPr/>
        </p:nvSpPr>
        <p:spPr>
          <a:xfrm>
            <a:off x="5258280" y="2760045"/>
            <a:ext cx="1099439" cy="1144981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60" y="1473798"/>
            <a:ext cx="4306378" cy="43063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91704" y="2658149"/>
            <a:ext cx="3122027" cy="312202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487" y="1473798"/>
            <a:ext cx="4294343" cy="4212805"/>
          </a:xfrm>
          <a:prstGeom prst="rect">
            <a:avLst/>
          </a:prstGeom>
        </p:spPr>
      </p:pic>
      <p:pic>
        <p:nvPicPr>
          <p:cNvPr id="1026" name="Picture 2" descr="https://lh6.googleusercontent.com/Ju1zJPH5Likkh4_RjBPy6PFwxADv_cSBH55rg-MuJYGcTCijNOS0SRqZD4vvqoIXdd1ZV09l7oHww4wTUMj9QzLKhTmDBeKsOq5RNs-zz49nkO4sX9CN38GHTEPYm2DAKXdgFEs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719" y="1473798"/>
            <a:ext cx="5318948" cy="425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31445" y="938916"/>
            <a:ext cx="11355614" cy="5435600"/>
            <a:chOff x="431445" y="573156"/>
            <a:chExt cx="11355614" cy="5435600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431445" y="573156"/>
              <a:ext cx="11355614" cy="5435600"/>
            </a:xfrm>
            <a:prstGeom prst="roundRect">
              <a:avLst>
                <a:gd name="adj" fmla="val 3562"/>
              </a:avLst>
            </a:prstGeom>
            <a:solidFill>
              <a:schemeClr val="bg1"/>
            </a:solidFill>
            <a:ln w="19050">
              <a:solidFill>
                <a:srgbClr val="8772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2448" y="1152881"/>
              <a:ext cx="4158864" cy="4158864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31445" y="169475"/>
            <a:ext cx="4229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017648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</a:t>
            </a:r>
            <a:r>
              <a:rPr lang="en-US" altLang="ko-KR" sz="4400" b="1" dirty="0" smtClean="0">
                <a:solidFill>
                  <a:srgbClr val="017648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How it works?</a:t>
            </a:r>
            <a:endParaRPr lang="ko-KR" altLang="en-US" sz="4400" b="1" dirty="0">
              <a:solidFill>
                <a:srgbClr val="017648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8133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06804" y="459066"/>
            <a:ext cx="2316688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5000"/>
              </a:lnSpc>
            </a:pPr>
            <a:r>
              <a:rPr lang="ko-KR" altLang="en-US" sz="7000" b="1" spc="-150" dirty="0" smtClean="0">
                <a:solidFill>
                  <a:srgbClr val="017648"/>
                </a:solidFill>
                <a:latin typeface="타이포_헬로피오피 테두리B" panose="02020503020101020101" pitchFamily="18" charset="-127"/>
                <a:ea typeface="타이포_헬로피오피 테두리B" panose="02020503020101020101" pitchFamily="18" charset="-127"/>
              </a:rPr>
              <a:t>목차</a:t>
            </a:r>
            <a:endParaRPr lang="en-US" altLang="ko-KR" sz="7000" b="1" spc="-150" dirty="0" smtClean="0">
              <a:solidFill>
                <a:srgbClr val="017648"/>
              </a:solidFill>
              <a:latin typeface="타이포_헬로피오피 테두리B" panose="02020503020101020101" pitchFamily="18" charset="-127"/>
              <a:ea typeface="타이포_헬로피오피 테두리B" panose="020205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06804" y="2954120"/>
            <a:ext cx="4359853" cy="0"/>
          </a:xfrm>
          <a:prstGeom prst="line">
            <a:avLst/>
          </a:prstGeom>
          <a:ln w="38100" cap="rnd">
            <a:solidFill>
              <a:srgbClr val="017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46149" y="3929284"/>
            <a:ext cx="4620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 3. </a:t>
            </a:r>
            <a:r>
              <a:rPr lang="ko-KR" altLang="en-US" sz="4800" b="1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와이어프레임</a:t>
            </a:r>
            <a:endParaRPr lang="ko-KR" altLang="en-US" sz="4800" b="1" dirty="0">
              <a:solidFill>
                <a:srgbClr val="017648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6149" y="3018542"/>
            <a:ext cx="4699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 2. </a:t>
            </a:r>
            <a:r>
              <a:rPr lang="ko-KR" altLang="en-US" sz="4800" b="1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프로젝트 소개</a:t>
            </a:r>
            <a:endParaRPr lang="ko-KR" altLang="en-US" sz="4800" b="1" dirty="0">
              <a:solidFill>
                <a:srgbClr val="017648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6151" y="2030790"/>
            <a:ext cx="4222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 1. </a:t>
            </a:r>
            <a:r>
              <a:rPr lang="ko-KR" altLang="en-US" sz="4800" b="1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기획 의도</a:t>
            </a:r>
            <a:endParaRPr lang="ko-KR" altLang="en-US" sz="4800" b="1" dirty="0">
              <a:solidFill>
                <a:srgbClr val="017648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6149" y="4872152"/>
            <a:ext cx="4222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 4. Q &amp; A</a:t>
            </a:r>
            <a:endParaRPr lang="ko-KR" altLang="en-US" sz="4800" b="1" dirty="0">
              <a:solidFill>
                <a:srgbClr val="017648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1006804" y="3859205"/>
            <a:ext cx="4359853" cy="0"/>
          </a:xfrm>
          <a:prstGeom prst="line">
            <a:avLst/>
          </a:prstGeom>
          <a:ln w="38100" cap="rnd">
            <a:solidFill>
              <a:srgbClr val="017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006804" y="4827142"/>
            <a:ext cx="4359853" cy="15272"/>
          </a:xfrm>
          <a:prstGeom prst="line">
            <a:avLst/>
          </a:prstGeom>
          <a:ln w="38100" cap="rnd">
            <a:solidFill>
              <a:srgbClr val="017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006804" y="5732887"/>
            <a:ext cx="4359853" cy="32857"/>
          </a:xfrm>
          <a:prstGeom prst="line">
            <a:avLst/>
          </a:prstGeom>
          <a:ln w="38100" cap="rnd">
            <a:solidFill>
              <a:srgbClr val="017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378" y="5980686"/>
            <a:ext cx="1097643" cy="87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149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986484" y="3315732"/>
            <a:ext cx="6897676" cy="7720"/>
          </a:xfrm>
          <a:prstGeom prst="line">
            <a:avLst/>
          </a:prstGeom>
          <a:ln w="38100" cap="rnd">
            <a:solidFill>
              <a:srgbClr val="017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084127" y="2023070"/>
            <a:ext cx="580003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800" b="1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와이어프레임</a:t>
            </a:r>
            <a:endParaRPr lang="ko-KR" altLang="en-US" sz="7800" b="1" dirty="0">
              <a:solidFill>
                <a:srgbClr val="017648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84" y="2230745"/>
            <a:ext cx="1097643" cy="87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3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-1" y="-16910"/>
            <a:ext cx="12192000" cy="6857999"/>
          </a:xfrm>
          <a:prstGeom prst="rect">
            <a:avLst/>
          </a:prstGeom>
          <a:solidFill>
            <a:schemeClr val="tx1">
              <a:lumMod val="50000"/>
              <a:lumOff val="50000"/>
              <a:alpha val="3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107900" y="2243612"/>
            <a:ext cx="4317357" cy="3009417"/>
          </a:xfrm>
          <a:prstGeom prst="rect">
            <a:avLst/>
          </a:prstGeom>
          <a:solidFill>
            <a:schemeClr val="bg1">
              <a:lumMod val="85000"/>
              <a:alpha val="7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632201" y="4086331"/>
            <a:ext cx="1365813" cy="42826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600419" y="4086330"/>
            <a:ext cx="1365813" cy="428264"/>
          </a:xfrm>
          <a:prstGeom prst="roundRect">
            <a:avLst/>
          </a:prstGeom>
          <a:solidFill>
            <a:srgbClr val="017648"/>
          </a:solidFill>
          <a:ln>
            <a:solidFill>
              <a:srgbClr val="01764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49097" y="2680792"/>
            <a:ext cx="28600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지금 당신에게 맞는 </a:t>
            </a:r>
            <a:endParaRPr lang="en-US" altLang="ko-KR" sz="3200" b="1" dirty="0" smtClean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r>
              <a:rPr lang="ko-KR" altLang="en-US" sz="3200" b="1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반려동물을 찾아보세요</a:t>
            </a:r>
            <a:endParaRPr lang="en-US" altLang="ko-KR" sz="3200" b="1" dirty="0" smtClean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49097" y="4109480"/>
            <a:ext cx="111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매칭하기</a:t>
            </a:r>
            <a:endParaRPr lang="ko-KR" altLang="en-US" dirty="0">
              <a:solidFill>
                <a:schemeClr val="bg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23673" y="4109480"/>
            <a:ext cx="111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모든 동물 보기</a:t>
            </a:r>
            <a:endParaRPr lang="ko-KR" altLang="en-US" dirty="0">
              <a:solidFill>
                <a:schemeClr val="bg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41990" y="4729843"/>
            <a:ext cx="1249175" cy="307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How it works?</a:t>
            </a:r>
            <a:endParaRPr lang="ko-KR" altLang="en-US" sz="14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0" y="-60350"/>
            <a:ext cx="12192000" cy="913350"/>
            <a:chOff x="0" y="-60350"/>
            <a:chExt cx="12192000" cy="913350"/>
          </a:xfrm>
        </p:grpSpPr>
        <p:sp>
          <p:nvSpPr>
            <p:cNvPr id="22" name="직사각형 21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4905487"/>
            <a:ext cx="3851238" cy="1459519"/>
            <a:chOff x="0" y="4905487"/>
            <a:chExt cx="3851238" cy="1459519"/>
          </a:xfrm>
        </p:grpSpPr>
        <p:sp>
          <p:nvSpPr>
            <p:cNvPr id="4" name="오각형 3"/>
            <p:cNvSpPr/>
            <p:nvPr/>
          </p:nvSpPr>
          <p:spPr>
            <a:xfrm>
              <a:off x="0" y="4905487"/>
              <a:ext cx="3851238" cy="1459519"/>
            </a:xfrm>
            <a:prstGeom prst="homePlat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65915" y="5219747"/>
              <a:ext cx="1484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 smtClean="0">
                  <a:solidFill>
                    <a:schemeClr val="bg1"/>
                  </a:solidFill>
                  <a:latin typeface="아임크리수진" panose="00000500000000000000" pitchFamily="2" charset="-127"/>
                  <a:ea typeface="아임크리수진" panose="00000500000000000000" pitchFamily="2" charset="-127"/>
                </a:rPr>
                <a:t>메인</a:t>
              </a:r>
              <a:endParaRPr lang="ko-KR" altLang="en-US" sz="4800" dirty="0">
                <a:solidFill>
                  <a:schemeClr val="bg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055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0115" y="347433"/>
            <a:ext cx="17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Home(</a:t>
            </a:r>
            <a:r>
              <a:rPr lang="ko-KR" altLang="en-US" dirty="0" smtClean="0"/>
              <a:t>로고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83652" y="39389"/>
            <a:ext cx="1171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로그인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로그아웃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9684158" y="23149"/>
            <a:ext cx="699493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회원가입</a:t>
            </a:r>
            <a:endParaRPr lang="en-US" altLang="ko-KR" sz="1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981622" y="347433"/>
            <a:ext cx="157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동영상게시판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944916" y="347433"/>
            <a:ext cx="1159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동물목록</a:t>
            </a:r>
            <a:endParaRPr lang="en-US" altLang="ko-KR" dirty="0" smtClean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68859" y="995422"/>
            <a:ext cx="10905279" cy="5729468"/>
          </a:xfrm>
          <a:prstGeom prst="roundRect">
            <a:avLst/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/>
          </p:nvPr>
        </p:nvGraphicFramePr>
        <p:xfrm>
          <a:off x="1330389" y="1473627"/>
          <a:ext cx="9544730" cy="4773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비트맵 이미지" r:id="rId4" imgW="10927080" imgH="5463720" progId="Paint.Picture">
                  <p:embed/>
                </p:oleObj>
              </mc:Choice>
              <mc:Fallback>
                <p:oleObj name="비트맵 이미지" r:id="rId4" imgW="10927080" imgH="5463720" progId="Paint.Picture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0389" y="1473627"/>
                        <a:ext cx="9544730" cy="4773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0" y="-60350"/>
            <a:ext cx="12192000" cy="913350"/>
            <a:chOff x="0" y="-60350"/>
            <a:chExt cx="12192000" cy="913350"/>
          </a:xfrm>
        </p:grpSpPr>
        <p:sp>
          <p:nvSpPr>
            <p:cNvPr id="14" name="직사각형 13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3805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0115" y="347433"/>
            <a:ext cx="17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Home(</a:t>
            </a:r>
            <a:r>
              <a:rPr lang="ko-KR" altLang="en-US" dirty="0" smtClean="0"/>
              <a:t>로고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83652" y="39389"/>
            <a:ext cx="1171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로그인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로그아웃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9684158" y="23149"/>
            <a:ext cx="699493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회원가입</a:t>
            </a:r>
            <a:endParaRPr lang="en-US" altLang="ko-KR" sz="1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981622" y="347433"/>
            <a:ext cx="157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동영상게시판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944916" y="347433"/>
            <a:ext cx="1159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동물목록</a:t>
            </a:r>
            <a:endParaRPr lang="en-US" altLang="ko-KR" dirty="0" smtClean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50115" y="1021052"/>
            <a:ext cx="10905279" cy="5729468"/>
          </a:xfrm>
          <a:prstGeom prst="roundRect">
            <a:avLst>
              <a:gd name="adj" fmla="val 7927"/>
            </a:avLst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31900" y="1459230"/>
            <a:ext cx="2478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동영상 간단 설명</a:t>
            </a:r>
            <a:r>
              <a:rPr lang="en-US" altLang="ko-KR" sz="32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?</a:t>
            </a:r>
            <a:endParaRPr lang="ko-KR" altLang="en-US" sz="32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9981623" y="5449471"/>
            <a:ext cx="1309400" cy="751114"/>
          </a:xfrm>
          <a:prstGeom prst="rightArrow">
            <a:avLst/>
          </a:prstGeom>
          <a:solidFill>
            <a:srgbClr val="01B36B"/>
          </a:solidFill>
          <a:ln>
            <a:solidFill>
              <a:srgbClr val="01B3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보러가기</a:t>
            </a:r>
            <a:endParaRPr lang="en-US" altLang="ko-KR" sz="3200" dirty="0" smtClean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86" y="6968648"/>
            <a:ext cx="7163421" cy="2842506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7703036" y="2039626"/>
            <a:ext cx="178224" cy="1863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493" y="1459230"/>
            <a:ext cx="7356364" cy="4801853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0" y="-60350"/>
            <a:ext cx="12192000" cy="913350"/>
            <a:chOff x="0" y="-60350"/>
            <a:chExt cx="12192000" cy="913350"/>
          </a:xfrm>
        </p:grpSpPr>
        <p:sp>
          <p:nvSpPr>
            <p:cNvPr id="18" name="직사각형 17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6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0115" y="347433"/>
            <a:ext cx="17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Home(</a:t>
            </a:r>
            <a:r>
              <a:rPr lang="ko-KR" altLang="en-US" dirty="0" smtClean="0"/>
              <a:t>로고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83652" y="39389"/>
            <a:ext cx="1171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로그인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로그아웃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9684158" y="23149"/>
            <a:ext cx="699493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회원가입</a:t>
            </a:r>
            <a:endParaRPr lang="en-US" altLang="ko-KR" sz="1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981622" y="347433"/>
            <a:ext cx="157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동영상게시판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944916" y="347433"/>
            <a:ext cx="1159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동물목록</a:t>
            </a:r>
            <a:endParaRPr lang="en-US" altLang="ko-KR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0" y="4724400"/>
            <a:ext cx="12192000" cy="2133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Footer</a:t>
            </a:r>
            <a:endParaRPr lang="ko-KR" altLang="en-US" sz="48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85" y="843339"/>
            <a:ext cx="11445240" cy="365594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60350"/>
            <a:ext cx="12192000" cy="913350"/>
            <a:chOff x="0" y="-60350"/>
            <a:chExt cx="12192000" cy="913350"/>
          </a:xfrm>
        </p:grpSpPr>
        <p:sp>
          <p:nvSpPr>
            <p:cNvPr id="16" name="직사각형 15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775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79618" y="768272"/>
            <a:ext cx="10905279" cy="5729348"/>
          </a:xfrm>
          <a:prstGeom prst="roundRect">
            <a:avLst>
              <a:gd name="adj" fmla="val 8218"/>
            </a:avLst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83215" y="370239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232608" y="262663"/>
            <a:ext cx="301214" cy="301214"/>
          </a:xfrm>
          <a:prstGeom prst="ellipse">
            <a:avLst/>
          </a:prstGeom>
          <a:solidFill>
            <a:srgbClr val="F4ECE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21820" y="370239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171213" y="262663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260425" y="370239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109818" y="262663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199030" y="370239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48423" y="262663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37635" y="370239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987028" y="262663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070862" y="370238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920255" y="262662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014845" y="370239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864238" y="262663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948072" y="370239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797465" y="262663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730692" y="262663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0302444" y="912519"/>
            <a:ext cx="1594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C000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다음에 하기</a:t>
            </a:r>
            <a:endParaRPr lang="ko-KR" altLang="en-US" sz="2400" dirty="0">
              <a:solidFill>
                <a:srgbClr val="C00000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11032" y="912519"/>
            <a:ext cx="3787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Q1. </a:t>
            </a:r>
            <a:r>
              <a:rPr lang="ko-KR" altLang="en-US" sz="28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자신의 </a:t>
            </a:r>
            <a:r>
              <a:rPr lang="en-US" altLang="ko-KR" sz="28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MBTI</a:t>
            </a:r>
            <a:r>
              <a:rPr lang="ko-KR" altLang="en-US" sz="28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를 선택해주세요</a:t>
            </a:r>
            <a:endParaRPr lang="ko-KR" altLang="en-US" sz="28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79886" y="1455468"/>
            <a:ext cx="298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MBTI</a:t>
            </a:r>
            <a:r>
              <a:rPr lang="ko-KR" altLang="en-US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를 </a:t>
            </a:r>
            <a:r>
              <a:rPr lang="ko-KR" altLang="en-US" dirty="0" err="1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모를경우</a:t>
            </a:r>
            <a:r>
              <a: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? -&gt; </a:t>
            </a:r>
            <a:r>
              <a: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  <a:hlinkClick r:id="rId3"/>
              </a:rPr>
              <a:t>MATI </a:t>
            </a:r>
            <a:r>
              <a:rPr lang="ko-KR" altLang="en-US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  <a:hlinkClick r:id="rId3"/>
              </a:rPr>
              <a:t>하러 가기</a:t>
            </a:r>
            <a:endParaRPr lang="ko-KR" altLang="en-US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818" y="2029195"/>
            <a:ext cx="4118374" cy="4040177"/>
          </a:xfrm>
          <a:prstGeom prst="rect">
            <a:avLst/>
          </a:prstGeom>
        </p:spPr>
      </p:pic>
      <p:sp>
        <p:nvSpPr>
          <p:cNvPr id="24" name="오각형 23"/>
          <p:cNvSpPr/>
          <p:nvPr/>
        </p:nvSpPr>
        <p:spPr>
          <a:xfrm>
            <a:off x="0" y="4905487"/>
            <a:ext cx="3851238" cy="1459519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23613" y="5238375"/>
            <a:ext cx="3004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설문조사</a:t>
            </a:r>
            <a:endParaRPr lang="ko-KR" altLang="en-US" sz="4800" dirty="0">
              <a:solidFill>
                <a:schemeClr val="bg1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9148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82305" y="768272"/>
            <a:ext cx="10905279" cy="5729348"/>
          </a:xfrm>
          <a:prstGeom prst="roundRect">
            <a:avLst>
              <a:gd name="adj" fmla="val 8218"/>
            </a:avLst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264899" y="912519"/>
            <a:ext cx="6046686" cy="5168243"/>
            <a:chOff x="3264899" y="912519"/>
            <a:chExt cx="6046686" cy="516824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4076695" y="1477832"/>
              <a:ext cx="4073469" cy="2547770"/>
            </a:xfrm>
            <a:prstGeom prst="roundRect">
              <a:avLst>
                <a:gd name="adj" fmla="val 8218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3619495" y="4556762"/>
              <a:ext cx="2367533" cy="1524000"/>
            </a:xfrm>
            <a:prstGeom prst="roundRect">
              <a:avLst>
                <a:gd name="adj" fmla="val 8218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288242" y="4556762"/>
              <a:ext cx="2367533" cy="1524000"/>
            </a:xfrm>
            <a:prstGeom prst="roundRect">
              <a:avLst>
                <a:gd name="adj" fmla="val 8218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3672" y="1584905"/>
              <a:ext cx="2447925" cy="2333625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9728" y="4664338"/>
              <a:ext cx="1495425" cy="1381125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6138" y="4622245"/>
              <a:ext cx="1228725" cy="137160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4225859" y="4099025"/>
              <a:ext cx="17319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A. </a:t>
              </a:r>
              <a:r>
                <a:rPr lang="ko-KR" altLang="en-US" sz="28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선택지</a:t>
              </a:r>
              <a:endParaRPr lang="ko-KR" altLang="en-US" sz="28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35362" y="4099025"/>
              <a:ext cx="17319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B</a:t>
              </a:r>
              <a:r>
                <a:rPr lang="en-US" altLang="ko-KR" sz="28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. </a:t>
              </a:r>
              <a:r>
                <a:rPr lang="ko-KR" altLang="en-US" sz="28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선택지</a:t>
              </a:r>
              <a:endParaRPr lang="ko-KR" altLang="en-US" sz="28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264899" y="912519"/>
              <a:ext cx="60466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Q. </a:t>
              </a:r>
              <a:r>
                <a:rPr lang="ko-KR" altLang="en-US" sz="28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마지막 질문 스타일을 </a:t>
              </a:r>
              <a:r>
                <a:rPr lang="ko-KR" altLang="en-US" sz="28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이런식으로</a:t>
              </a:r>
              <a:r>
                <a:rPr lang="ko-KR" altLang="en-US" sz="28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</a:t>
              </a:r>
              <a:r>
                <a:rPr lang="ko-KR" altLang="en-US" sz="28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중간정도</a:t>
              </a:r>
              <a:r>
                <a:rPr lang="ko-KR" altLang="en-US" sz="28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길이를 유지</a:t>
              </a:r>
              <a:endParaRPr lang="ko-KR" altLang="en-US" sz="28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383215" y="370240"/>
            <a:ext cx="914400" cy="860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2232608" y="262664"/>
            <a:ext cx="301214" cy="301214"/>
          </a:xfrm>
          <a:prstGeom prst="ellipse">
            <a:avLst/>
          </a:prstGeom>
          <a:solidFill>
            <a:srgbClr val="017648"/>
          </a:solidFill>
          <a:ln w="28575">
            <a:solidFill>
              <a:srgbClr val="017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321820" y="370240"/>
            <a:ext cx="914400" cy="860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3171213" y="262664"/>
            <a:ext cx="301214" cy="301214"/>
          </a:xfrm>
          <a:prstGeom prst="ellipse">
            <a:avLst/>
          </a:prstGeom>
          <a:solidFill>
            <a:srgbClr val="017648"/>
          </a:solidFill>
          <a:ln w="28575">
            <a:solidFill>
              <a:srgbClr val="017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260425" y="370240"/>
            <a:ext cx="914400" cy="860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4109818" y="262664"/>
            <a:ext cx="301214" cy="301214"/>
          </a:xfrm>
          <a:prstGeom prst="ellipse">
            <a:avLst/>
          </a:prstGeom>
          <a:solidFill>
            <a:srgbClr val="017648"/>
          </a:solidFill>
          <a:ln w="28575">
            <a:solidFill>
              <a:srgbClr val="017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5199030" y="370240"/>
            <a:ext cx="914400" cy="860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048423" y="262664"/>
            <a:ext cx="301214" cy="301214"/>
          </a:xfrm>
          <a:prstGeom prst="ellipse">
            <a:avLst/>
          </a:prstGeom>
          <a:solidFill>
            <a:srgbClr val="017648"/>
          </a:solidFill>
          <a:ln w="28575">
            <a:solidFill>
              <a:srgbClr val="017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>
            <a:off x="6137635" y="370240"/>
            <a:ext cx="914400" cy="860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5987028" y="262664"/>
            <a:ext cx="301214" cy="301214"/>
          </a:xfrm>
          <a:prstGeom prst="ellipse">
            <a:avLst/>
          </a:prstGeom>
          <a:solidFill>
            <a:srgbClr val="017648"/>
          </a:solidFill>
          <a:ln w="28575">
            <a:solidFill>
              <a:srgbClr val="017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7070862" y="370239"/>
            <a:ext cx="914400" cy="860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6920255" y="262663"/>
            <a:ext cx="301214" cy="301214"/>
          </a:xfrm>
          <a:prstGeom prst="ellipse">
            <a:avLst/>
          </a:prstGeom>
          <a:solidFill>
            <a:srgbClr val="017648"/>
          </a:solidFill>
          <a:ln w="28575">
            <a:solidFill>
              <a:srgbClr val="017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75" name="직사각형 74"/>
          <p:cNvSpPr/>
          <p:nvPr/>
        </p:nvSpPr>
        <p:spPr>
          <a:xfrm>
            <a:off x="8014845" y="370240"/>
            <a:ext cx="914400" cy="860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7864238" y="262664"/>
            <a:ext cx="301214" cy="301214"/>
          </a:xfrm>
          <a:prstGeom prst="ellipse">
            <a:avLst/>
          </a:prstGeom>
          <a:solidFill>
            <a:srgbClr val="017648"/>
          </a:solidFill>
          <a:ln w="28575">
            <a:solidFill>
              <a:srgbClr val="017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77" name="직사각형 76"/>
          <p:cNvSpPr/>
          <p:nvPr/>
        </p:nvSpPr>
        <p:spPr>
          <a:xfrm>
            <a:off x="8948072" y="370240"/>
            <a:ext cx="914400" cy="860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8797465" y="262664"/>
            <a:ext cx="301214" cy="301214"/>
          </a:xfrm>
          <a:prstGeom prst="ellipse">
            <a:avLst/>
          </a:prstGeom>
          <a:solidFill>
            <a:srgbClr val="017648"/>
          </a:solidFill>
          <a:ln w="28575">
            <a:solidFill>
              <a:srgbClr val="017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9730692" y="262664"/>
            <a:ext cx="301214" cy="301214"/>
          </a:xfrm>
          <a:prstGeom prst="ellipse">
            <a:avLst/>
          </a:prstGeom>
          <a:solidFill>
            <a:srgbClr val="F4ECE1"/>
          </a:solidFill>
          <a:ln w="28575">
            <a:solidFill>
              <a:srgbClr val="E0D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302444" y="912519"/>
            <a:ext cx="1594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C000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다음에 하기</a:t>
            </a:r>
            <a:endParaRPr lang="ko-KR" altLang="en-US" sz="2400" dirty="0">
              <a:solidFill>
                <a:srgbClr val="C00000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34" name="오른쪽 화살표 33"/>
          <p:cNvSpPr/>
          <p:nvPr/>
        </p:nvSpPr>
        <p:spPr>
          <a:xfrm rot="10800000">
            <a:off x="1037084" y="238458"/>
            <a:ext cx="407526" cy="349622"/>
          </a:xfrm>
          <a:prstGeom prst="rightArrow">
            <a:avLst>
              <a:gd name="adj1" fmla="val 22688"/>
              <a:gd name="adj2" fmla="val 44879"/>
            </a:avLst>
          </a:prstGeom>
          <a:solidFill>
            <a:srgbClr val="402102"/>
          </a:solidFill>
          <a:ln>
            <a:solidFill>
              <a:srgbClr val="4021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878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/>
          <p:nvPr/>
        </p:nvSpPr>
        <p:spPr>
          <a:xfrm>
            <a:off x="3405050" y="913870"/>
            <a:ext cx="8002090" cy="5644885"/>
          </a:xfrm>
          <a:prstGeom prst="roundRect">
            <a:avLst>
              <a:gd name="adj" fmla="val 4168"/>
            </a:avLst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807721" y="913870"/>
            <a:ext cx="2499360" cy="5680208"/>
          </a:xfrm>
          <a:prstGeom prst="roundRect">
            <a:avLst>
              <a:gd name="adj" fmla="val 9642"/>
            </a:avLst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28485"/>
            <a:ext cx="12192000" cy="81691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383652" y="39389"/>
            <a:ext cx="1171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로그인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로그아웃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9684158" y="23149"/>
            <a:ext cx="699493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회원가입</a:t>
            </a:r>
            <a:endParaRPr lang="en-US" altLang="ko-KR" sz="1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9981622" y="347433"/>
            <a:ext cx="157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동영상게시판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944916" y="347433"/>
            <a:ext cx="11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동물목록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314" y="-57420"/>
            <a:ext cx="831601" cy="6468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07720" y="2229520"/>
            <a:ext cx="2499360" cy="701134"/>
          </a:xfrm>
          <a:prstGeom prst="rect">
            <a:avLst/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즐겨찾는</a:t>
            </a:r>
            <a:r>
              <a:rPr lang="ko-KR" altLang="en-US" sz="2000" dirty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아이들</a:t>
            </a:r>
            <a:endParaRPr lang="en-US" altLang="ko-KR" sz="2000" dirty="0" smtClean="0">
              <a:solidFill>
                <a:schemeClr val="tx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07720" y="1528386"/>
            <a:ext cx="2499360" cy="701134"/>
          </a:xfrm>
          <a:prstGeom prst="rect">
            <a:avLst/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나와 맞는 동물은</a:t>
            </a:r>
            <a:r>
              <a:rPr lang="en-US" altLang="ko-KR" sz="2000" dirty="0" smtClean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?</a:t>
            </a:r>
            <a:endParaRPr lang="ko-KR" altLang="en-US" sz="2000" dirty="0">
              <a:solidFill>
                <a:schemeClr val="tx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715210" y="1092614"/>
            <a:ext cx="2197344" cy="1676522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335568" y="1092614"/>
            <a:ext cx="2197344" cy="1676522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971303" y="1092614"/>
            <a:ext cx="2197344" cy="1676522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065915" y="3870262"/>
            <a:ext cx="991485" cy="369332"/>
            <a:chOff x="1065915" y="3870262"/>
            <a:chExt cx="991485" cy="369332"/>
          </a:xfrm>
        </p:grpSpPr>
        <p:sp>
          <p:nvSpPr>
            <p:cNvPr id="28" name="직사각형 27"/>
            <p:cNvSpPr/>
            <p:nvPr/>
          </p:nvSpPr>
          <p:spPr>
            <a:xfrm>
              <a:off x="1065915" y="3973286"/>
              <a:ext cx="175056" cy="1632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51857" y="3870262"/>
              <a:ext cx="805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필터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057400" y="3870262"/>
            <a:ext cx="991485" cy="369332"/>
            <a:chOff x="1065915" y="3870262"/>
            <a:chExt cx="991485" cy="369332"/>
          </a:xfrm>
        </p:grpSpPr>
        <p:sp>
          <p:nvSpPr>
            <p:cNvPr id="32" name="직사각형 31"/>
            <p:cNvSpPr/>
            <p:nvPr/>
          </p:nvSpPr>
          <p:spPr>
            <a:xfrm>
              <a:off x="1065915" y="3973286"/>
              <a:ext cx="175056" cy="1632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51857" y="3870262"/>
              <a:ext cx="805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필터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006928" y="350331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성별</a:t>
            </a:r>
            <a:endParaRPr lang="ko-KR" altLang="en-US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4707768" y="4266350"/>
            <a:ext cx="2197344" cy="1676522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807719" y="913870"/>
            <a:ext cx="2499361" cy="701134"/>
          </a:xfrm>
          <a:prstGeom prst="roundRect">
            <a:avLst/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모든 동물 보기</a:t>
            </a:r>
            <a:endParaRPr lang="ko-KR" altLang="en-US" dirty="0">
              <a:solidFill>
                <a:schemeClr val="tx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486814" y="4266350"/>
            <a:ext cx="2197344" cy="167652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포인트가 5개인 별 86"/>
          <p:cNvSpPr/>
          <p:nvPr/>
        </p:nvSpPr>
        <p:spPr>
          <a:xfrm>
            <a:off x="6482062" y="4356402"/>
            <a:ext cx="304800" cy="304800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포인트가 5개인 별 87"/>
          <p:cNvSpPr/>
          <p:nvPr/>
        </p:nvSpPr>
        <p:spPr>
          <a:xfrm>
            <a:off x="9302170" y="4343910"/>
            <a:ext cx="304800" cy="304800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/>
          <p:cNvGrpSpPr/>
          <p:nvPr/>
        </p:nvGrpSpPr>
        <p:grpSpPr>
          <a:xfrm>
            <a:off x="0" y="-60350"/>
            <a:ext cx="12192000" cy="913350"/>
            <a:chOff x="0" y="-60350"/>
            <a:chExt cx="12192000" cy="913350"/>
          </a:xfrm>
        </p:grpSpPr>
        <p:sp>
          <p:nvSpPr>
            <p:cNvPr id="72" name="직사각형 71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79" name="그림 78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78" name="TextBox 77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1164771" y="1447800"/>
            <a:ext cx="180702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/>
          <p:cNvGrpSpPr/>
          <p:nvPr/>
        </p:nvGrpSpPr>
        <p:grpSpPr>
          <a:xfrm>
            <a:off x="1055030" y="4410302"/>
            <a:ext cx="1982970" cy="1802775"/>
            <a:chOff x="1065915" y="4791303"/>
            <a:chExt cx="1982970" cy="1802775"/>
          </a:xfrm>
        </p:grpSpPr>
        <p:grpSp>
          <p:nvGrpSpPr>
            <p:cNvPr id="91" name="그룹 90"/>
            <p:cNvGrpSpPr/>
            <p:nvPr/>
          </p:nvGrpSpPr>
          <p:grpSpPr>
            <a:xfrm>
              <a:off x="1065915" y="5222745"/>
              <a:ext cx="991485" cy="369332"/>
              <a:chOff x="1065915" y="3870262"/>
              <a:chExt cx="991485" cy="369332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92" name="그룹 91"/>
            <p:cNvGrpSpPr/>
            <p:nvPr/>
          </p:nvGrpSpPr>
          <p:grpSpPr>
            <a:xfrm>
              <a:off x="2057400" y="5222745"/>
              <a:ext cx="991485" cy="369332"/>
              <a:chOff x="1065915" y="3870262"/>
              <a:chExt cx="991485" cy="369332"/>
            </a:xfrm>
          </p:grpSpPr>
          <p:sp>
            <p:nvSpPr>
              <p:cNvPr id="112" name="직사각형 111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1065915" y="5551163"/>
              <a:ext cx="991485" cy="369332"/>
              <a:chOff x="1065915" y="3870262"/>
              <a:chExt cx="991485" cy="369332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2057400" y="5551163"/>
              <a:ext cx="991485" cy="369332"/>
              <a:chOff x="1065915" y="3870262"/>
              <a:chExt cx="991485" cy="369332"/>
            </a:xfrm>
          </p:grpSpPr>
          <p:sp>
            <p:nvSpPr>
              <p:cNvPr id="108" name="직사각형 107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1065915" y="5896328"/>
              <a:ext cx="991485" cy="369332"/>
              <a:chOff x="1065915" y="3870262"/>
              <a:chExt cx="991485" cy="369332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>
              <a:off x="2057400" y="5896328"/>
              <a:ext cx="991485" cy="369332"/>
              <a:chOff x="1065915" y="3870262"/>
              <a:chExt cx="991485" cy="369332"/>
            </a:xfrm>
          </p:grpSpPr>
          <p:sp>
            <p:nvSpPr>
              <p:cNvPr id="104" name="직사각형 103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1065915" y="6224746"/>
              <a:ext cx="991485" cy="369332"/>
              <a:chOff x="1065915" y="3870262"/>
              <a:chExt cx="991485" cy="369332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98" name="그룹 97"/>
            <p:cNvGrpSpPr/>
            <p:nvPr/>
          </p:nvGrpSpPr>
          <p:grpSpPr>
            <a:xfrm>
              <a:off x="2057400" y="6189424"/>
              <a:ext cx="991485" cy="369332"/>
              <a:chOff x="1065915" y="3834940"/>
              <a:chExt cx="991485" cy="369332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251857" y="3834940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1065915" y="4791303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품종</a:t>
              </a:r>
              <a:endParaRPr lang="ko-KR" altLang="en-US" dirty="0"/>
            </a:p>
          </p:txBody>
        </p:sp>
      </p:grpSp>
      <p:sp>
        <p:nvSpPr>
          <p:cNvPr id="65" name="오각형 64"/>
          <p:cNvSpPr/>
          <p:nvPr/>
        </p:nvSpPr>
        <p:spPr>
          <a:xfrm>
            <a:off x="0" y="4905487"/>
            <a:ext cx="3851238" cy="1459519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03068" y="5205673"/>
            <a:ext cx="3004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추천 동물</a:t>
            </a:r>
            <a:endParaRPr lang="ko-KR" altLang="en-US" sz="4800" dirty="0">
              <a:solidFill>
                <a:schemeClr val="bg1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682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20150" y="965298"/>
            <a:ext cx="10929839" cy="3320516"/>
          </a:xfrm>
          <a:prstGeom prst="rect">
            <a:avLst/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28485"/>
            <a:ext cx="12192000" cy="82627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383652" y="39389"/>
            <a:ext cx="1171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로그인</a:t>
            </a:r>
            <a:r>
              <a:rPr lang="en-US" altLang="ko-KR" sz="1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/</a:t>
            </a:r>
            <a:r>
              <a:rPr lang="ko-KR" altLang="en-US" sz="1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로그아웃</a:t>
            </a:r>
            <a:endParaRPr lang="ko-KR" altLang="en-US" sz="1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684158" y="23149"/>
            <a:ext cx="699493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회원가입</a:t>
            </a:r>
            <a:endParaRPr lang="en-US" altLang="ko-KR" sz="1000" dirty="0" smtClean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981622" y="347433"/>
            <a:ext cx="157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동영상게시판</a:t>
            </a:r>
            <a:endParaRPr lang="en-US" altLang="ko-KR" dirty="0" smtClean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944916" y="347433"/>
            <a:ext cx="11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동물목록</a:t>
            </a:r>
            <a:endParaRPr lang="en-US" altLang="ko-KR" dirty="0" smtClean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314" y="-57420"/>
            <a:ext cx="831601" cy="646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56293" y="1136199"/>
            <a:ext cx="158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S03P31B306</a:t>
            </a:r>
            <a:endParaRPr lang="ko-KR" altLang="en-US" sz="14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820" y="1467380"/>
            <a:ext cx="6075831" cy="212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종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/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품종                             </a:t>
            </a:r>
            <a:r>
              <a:rPr lang="ko-KR" altLang="en-US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개 </a:t>
            </a:r>
            <a:r>
              <a:rPr lang="en-US" altLang="ko-KR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/ </a:t>
            </a:r>
            <a:r>
              <a:rPr lang="ko-KR" altLang="en-US" sz="1500" dirty="0" err="1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리트리버</a:t>
            </a:r>
            <a:endParaRPr lang="en-US" altLang="ko-KR" sz="1500" dirty="0" smtClean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성별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(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중성화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)                     </a:t>
            </a:r>
            <a:r>
              <a:rPr lang="ko-KR" altLang="en-US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수컷 </a:t>
            </a:r>
            <a:r>
              <a:rPr lang="en-US" altLang="ko-KR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/ </a:t>
            </a:r>
            <a:r>
              <a:rPr lang="ko-KR" altLang="en-US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중성화 </a:t>
            </a:r>
            <a:r>
              <a:rPr lang="en-US" altLang="ko-KR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O</a:t>
            </a:r>
          </a:p>
          <a:p>
            <a:pPr>
              <a:lnSpc>
                <a:spcPct val="150000"/>
              </a:lnSpc>
            </a:pPr>
            <a:r>
              <a:rPr lang="ko-KR" altLang="en-US" sz="1500" dirty="0" err="1" smtClean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추정나이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 </a:t>
            </a:r>
            <a:r>
              <a:rPr lang="ko-KR" altLang="en-US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                        </a:t>
            </a:r>
            <a:r>
              <a:rPr lang="en-US" altLang="ko-KR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1</a:t>
            </a:r>
            <a:r>
              <a:rPr lang="ko-KR" altLang="en-US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살</a:t>
            </a:r>
            <a:endParaRPr lang="en-US" altLang="ko-KR" sz="1500" dirty="0" smtClean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몸무게 </a:t>
            </a:r>
            <a:r>
              <a:rPr lang="ko-KR" altLang="en-US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                             </a:t>
            </a:r>
            <a:r>
              <a:rPr lang="en-US" altLang="ko-KR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5kg</a:t>
            </a:r>
          </a:p>
          <a:p>
            <a:pPr>
              <a:lnSpc>
                <a:spcPct val="150000"/>
              </a:lnSpc>
            </a:pPr>
            <a:r>
              <a:rPr lang="ko-KR" altLang="en-US" sz="1500" dirty="0" err="1" smtClean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털색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   </a:t>
            </a:r>
            <a:r>
              <a:rPr lang="ko-KR" altLang="en-US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                              베이지</a:t>
            </a:r>
            <a:endParaRPr lang="en-US" altLang="ko-KR" sz="1500" dirty="0" smtClean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성격                                   </a:t>
            </a:r>
            <a:r>
              <a:rPr lang="en-US" altLang="ko-KR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# </a:t>
            </a:r>
            <a:r>
              <a:rPr lang="ko-KR" altLang="en-US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활발한 </a:t>
            </a:r>
            <a:r>
              <a:rPr lang="en-US" altLang="ko-KR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# </a:t>
            </a:r>
            <a:r>
              <a:rPr lang="ko-KR" altLang="en-US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호기심 많은 </a:t>
            </a:r>
            <a:r>
              <a:rPr lang="en-US" altLang="ko-KR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# </a:t>
            </a:r>
            <a:r>
              <a:rPr lang="ko-KR" altLang="en-US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사교적인 </a:t>
            </a:r>
            <a:r>
              <a:rPr lang="en-US" altLang="ko-KR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# </a:t>
            </a:r>
            <a:r>
              <a:rPr lang="ko-KR" altLang="en-US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영민한</a:t>
            </a:r>
            <a:endParaRPr lang="en-US" altLang="ko-KR" sz="1500" dirty="0" smtClean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768735" y="4205799"/>
            <a:ext cx="10407265" cy="127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35" y="1143703"/>
            <a:ext cx="3415116" cy="216290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07817" y="1027354"/>
            <a:ext cx="102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017648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감자</a:t>
            </a:r>
            <a:endParaRPr lang="ko-KR" altLang="en-US" sz="2400" b="1" dirty="0">
              <a:solidFill>
                <a:srgbClr val="017648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35" y="3432606"/>
            <a:ext cx="1052307" cy="66646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50139" y="3432606"/>
            <a:ext cx="1052307" cy="666461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4373386" y="3596809"/>
            <a:ext cx="6802614" cy="428264"/>
            <a:chOff x="8944916" y="4828359"/>
            <a:chExt cx="1365813" cy="428264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8944916" y="4828359"/>
              <a:ext cx="1365813" cy="428264"/>
            </a:xfrm>
            <a:prstGeom prst="roundRect">
              <a:avLst/>
            </a:prstGeom>
            <a:solidFill>
              <a:srgbClr val="017648"/>
            </a:solidFill>
            <a:ln>
              <a:solidFill>
                <a:srgbClr val="01764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017577" y="4857825"/>
              <a:ext cx="1251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입양하기</a:t>
              </a:r>
              <a:endParaRPr lang="ko-KR" altLang="en-US" b="1" dirty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" b="35440"/>
          <a:stretch/>
        </p:blipFill>
        <p:spPr>
          <a:xfrm>
            <a:off x="768735" y="1106898"/>
            <a:ext cx="3415114" cy="22427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19" b="44126"/>
          <a:stretch/>
        </p:blipFill>
        <p:spPr>
          <a:xfrm>
            <a:off x="768735" y="3416447"/>
            <a:ext cx="1052307" cy="68261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6" t="8914" b="6847"/>
          <a:stretch/>
        </p:blipFill>
        <p:spPr>
          <a:xfrm rot="10800000">
            <a:off x="1933459" y="3416447"/>
            <a:ext cx="1068985" cy="66646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19" b="44126"/>
          <a:stretch/>
        </p:blipFill>
        <p:spPr>
          <a:xfrm flipH="1">
            <a:off x="3114860" y="3431899"/>
            <a:ext cx="1052307" cy="68261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148730" y="4329920"/>
            <a:ext cx="1840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하루 일과</a:t>
            </a:r>
            <a:endParaRPr lang="ko-KR" altLang="en-US" sz="2400" b="1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36" name="포인트가 5개인 별 35"/>
          <p:cNvSpPr/>
          <p:nvPr/>
        </p:nvSpPr>
        <p:spPr>
          <a:xfrm>
            <a:off x="10768508" y="1092683"/>
            <a:ext cx="334747" cy="309956"/>
          </a:xfrm>
          <a:prstGeom prst="star5">
            <a:avLst>
              <a:gd name="adj" fmla="val 25769"/>
              <a:gd name="hf" fmla="val 105146"/>
              <a:gd name="vf" fmla="val 11055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149273" y="4939046"/>
            <a:ext cx="2491740" cy="1508760"/>
            <a:chOff x="880110" y="5108706"/>
            <a:chExt cx="2491740" cy="1508760"/>
          </a:xfrm>
        </p:grpSpPr>
        <p:sp>
          <p:nvSpPr>
            <p:cNvPr id="37" name="직사각형 36"/>
            <p:cNvSpPr/>
            <p:nvPr/>
          </p:nvSpPr>
          <p:spPr>
            <a:xfrm>
              <a:off x="880110" y="5108706"/>
              <a:ext cx="2491740" cy="1508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1845758" y="5655337"/>
              <a:ext cx="624257" cy="41549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4516196" y="4939046"/>
            <a:ext cx="2491740" cy="1508760"/>
            <a:chOff x="880110" y="5108706"/>
            <a:chExt cx="2491740" cy="1508760"/>
          </a:xfrm>
        </p:grpSpPr>
        <p:sp>
          <p:nvSpPr>
            <p:cNvPr id="53" name="직사각형 52"/>
            <p:cNvSpPr/>
            <p:nvPr/>
          </p:nvSpPr>
          <p:spPr>
            <a:xfrm>
              <a:off x="880110" y="5108706"/>
              <a:ext cx="2491740" cy="1508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 rot="5400000">
              <a:off x="1845758" y="5655337"/>
              <a:ext cx="624257" cy="41549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8077963" y="4917152"/>
            <a:ext cx="2491740" cy="1508760"/>
            <a:chOff x="880110" y="5108706"/>
            <a:chExt cx="2491740" cy="1508760"/>
          </a:xfrm>
        </p:grpSpPr>
        <p:sp>
          <p:nvSpPr>
            <p:cNvPr id="56" name="직사각형 55"/>
            <p:cNvSpPr/>
            <p:nvPr/>
          </p:nvSpPr>
          <p:spPr>
            <a:xfrm>
              <a:off x="880110" y="5108706"/>
              <a:ext cx="2491740" cy="1508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57" name="이등변 삼각형 56"/>
            <p:cNvSpPr/>
            <p:nvPr/>
          </p:nvSpPr>
          <p:spPr>
            <a:xfrm rot="5400000">
              <a:off x="1845758" y="5655337"/>
              <a:ext cx="624257" cy="41549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099161" y="6491912"/>
            <a:ext cx="248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2020.10.20</a:t>
            </a:r>
            <a:endParaRPr lang="ko-KR" altLang="en-US" sz="14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01120" y="6516316"/>
            <a:ext cx="248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2020.10.17</a:t>
            </a:r>
            <a:endParaRPr lang="ko-KR" altLang="en-US" sz="14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081635" y="6516316"/>
            <a:ext cx="248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2020.05.08</a:t>
            </a:r>
            <a:endParaRPr lang="ko-KR" altLang="en-US" sz="14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0" y="-52809"/>
            <a:ext cx="12192000" cy="913350"/>
            <a:chOff x="0" y="-60350"/>
            <a:chExt cx="12192000" cy="913350"/>
          </a:xfrm>
        </p:grpSpPr>
        <p:sp>
          <p:nvSpPr>
            <p:cNvPr id="44" name="직사각형 43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65" name="그림 64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64" name="TextBox 63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sp>
        <p:nvSpPr>
          <p:cNvPr id="69" name="오각형 68"/>
          <p:cNvSpPr/>
          <p:nvPr/>
        </p:nvSpPr>
        <p:spPr>
          <a:xfrm>
            <a:off x="0" y="4905487"/>
            <a:ext cx="3851238" cy="1459519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03068" y="5205673"/>
            <a:ext cx="3004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동물 상세</a:t>
            </a:r>
            <a:endParaRPr lang="ko-KR" altLang="en-US" sz="4800" dirty="0">
              <a:solidFill>
                <a:schemeClr val="bg1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082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550046" y="846493"/>
            <a:ext cx="11188746" cy="5878397"/>
          </a:xfrm>
          <a:prstGeom prst="roundRect">
            <a:avLst>
              <a:gd name="adj" fmla="val 6482"/>
            </a:avLst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0" y="-60350"/>
            <a:ext cx="12192000" cy="913350"/>
            <a:chOff x="0" y="-60350"/>
            <a:chExt cx="12192000" cy="913350"/>
          </a:xfrm>
        </p:grpSpPr>
        <p:sp>
          <p:nvSpPr>
            <p:cNvPr id="6" name="직사각형 5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83652" y="36459"/>
              <a:ext cx="11717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로그인</a:t>
              </a:r>
              <a:r>
                <a:rPr lang="en-US" altLang="ko-KR" sz="1000" dirty="0" smtClean="0"/>
                <a:t>/</a:t>
              </a:r>
              <a:r>
                <a:rPr lang="ko-KR" altLang="en-US" sz="1000" dirty="0" smtClean="0"/>
                <a:t>로그아웃</a:t>
              </a:r>
              <a:endParaRPr lang="ko-KR" altLang="en-US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684158" y="20219"/>
              <a:ext cx="699493" cy="246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회원가입</a:t>
              </a:r>
              <a:endParaRPr lang="en-US" altLang="ko-KR" sz="1000" dirty="0" smtClean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981622" y="344503"/>
              <a:ext cx="157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동영상게시판</a:t>
              </a:r>
              <a:endParaRPr lang="en-US" altLang="ko-KR" dirty="0" smtClean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944916" y="344503"/>
              <a:ext cx="1125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/>
                <a:t>동물목록</a:t>
              </a:r>
              <a:endParaRPr lang="en-US" altLang="ko-KR" dirty="0" smtClean="0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915" y="1021043"/>
            <a:ext cx="5706005" cy="318415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915" y="4686217"/>
            <a:ext cx="2798540" cy="155129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472" y="4686217"/>
            <a:ext cx="2769472" cy="15531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961" y="4686218"/>
            <a:ext cx="2813039" cy="1547484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1065915" y="4441371"/>
            <a:ext cx="1032054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오른쪽 화살표 20"/>
          <p:cNvSpPr/>
          <p:nvPr/>
        </p:nvSpPr>
        <p:spPr>
          <a:xfrm>
            <a:off x="10809514" y="5280346"/>
            <a:ext cx="576943" cy="359228"/>
          </a:xfrm>
          <a:prstGeom prst="rightArrow">
            <a:avLst>
              <a:gd name="adj1" fmla="val 15830"/>
              <a:gd name="adj2" fmla="val 576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809514" y="5639574"/>
            <a:ext cx="572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더보기</a:t>
            </a:r>
            <a:endParaRPr lang="ko-KR" altLang="en-US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69629" y="1031033"/>
            <a:ext cx="4012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동영상 타이틀</a:t>
            </a:r>
            <a:endParaRPr lang="ko-KR" altLang="en-US" sz="4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69629" y="1776376"/>
            <a:ext cx="40124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10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월</a:t>
            </a:r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8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일 무의 상태가 이상하여 </a:t>
            </a:r>
            <a:r>
              <a:rPr lang="ko-KR" altLang="en-US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병원에 다녀왔습니다</a:t>
            </a:r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 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복막염이라는 진단을 받았고 치료가 어려울 수 있다는 결과를 들었습니다</a:t>
            </a:r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 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그리고 일주일 후 재검사를 통해 호전 가능성이 있다는 결과를 다시 받았습니다</a:t>
            </a:r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 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완치 후에 영상으로 알려드리려 했으나 치료가 길어질 것 같고 완치를 장담할 수 없기에 미리 </a:t>
            </a:r>
            <a:r>
              <a:rPr lang="ko-KR" altLang="en-US" sz="2000" dirty="0" err="1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알려드리기로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했습니다</a:t>
            </a:r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 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무의 상태는 추후에 다시 알려드리겠습니다</a:t>
            </a:r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</a:t>
            </a:r>
            <a:endParaRPr lang="ko-KR" altLang="en-US" sz="2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06156" y="6233702"/>
            <a:ext cx="131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동영상 제목 </a:t>
            </a:r>
            <a:r>
              <a:rPr lang="en-US" altLang="ko-KR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1</a:t>
            </a:r>
            <a:endParaRPr lang="ko-KR" altLang="en-US" sz="2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10179" y="6255773"/>
            <a:ext cx="131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동영상 제목 </a:t>
            </a:r>
            <a:r>
              <a:rPr lang="en-US" altLang="ko-KR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1</a:t>
            </a:r>
            <a:endParaRPr lang="ko-KR" altLang="en-US" sz="2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80881" y="6233702"/>
            <a:ext cx="131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동영상 제목 </a:t>
            </a:r>
            <a:r>
              <a:rPr lang="en-US" altLang="ko-KR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1</a:t>
            </a:r>
            <a:endParaRPr lang="ko-KR" altLang="en-US" sz="2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1479883" y="456543"/>
            <a:ext cx="151021" cy="1510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328236" y="1167713"/>
            <a:ext cx="151021" cy="1510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0" y="-48604"/>
            <a:ext cx="12192000" cy="913350"/>
            <a:chOff x="0" y="-60350"/>
            <a:chExt cx="12192000" cy="913350"/>
          </a:xfrm>
        </p:grpSpPr>
        <p:sp>
          <p:nvSpPr>
            <p:cNvPr id="33" name="직사각형 32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sp>
        <p:nvSpPr>
          <p:cNvPr id="42" name="타원 41"/>
          <p:cNvSpPr/>
          <p:nvPr/>
        </p:nvSpPr>
        <p:spPr>
          <a:xfrm>
            <a:off x="11437343" y="413491"/>
            <a:ext cx="151021" cy="1510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각형 44"/>
          <p:cNvSpPr/>
          <p:nvPr/>
        </p:nvSpPr>
        <p:spPr>
          <a:xfrm>
            <a:off x="0" y="4905487"/>
            <a:ext cx="3851238" cy="1459519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03068" y="5205673"/>
            <a:ext cx="3004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스트리밍</a:t>
            </a:r>
            <a:endParaRPr lang="ko-KR" altLang="en-US" sz="4800" dirty="0">
              <a:solidFill>
                <a:schemeClr val="bg1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586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986484" y="3315732"/>
            <a:ext cx="5952796" cy="7720"/>
          </a:xfrm>
          <a:prstGeom prst="line">
            <a:avLst/>
          </a:prstGeom>
          <a:ln w="38100" cap="rnd">
            <a:solidFill>
              <a:srgbClr val="017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084127" y="2023070"/>
            <a:ext cx="565464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800" b="1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기획 의도</a:t>
            </a:r>
            <a:endParaRPr lang="ko-KR" altLang="en-US" sz="7800" b="1" dirty="0">
              <a:solidFill>
                <a:srgbClr val="017648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84" y="2230745"/>
            <a:ext cx="1097643" cy="87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96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986484" y="3315732"/>
            <a:ext cx="5952796" cy="7720"/>
          </a:xfrm>
          <a:prstGeom prst="line">
            <a:avLst/>
          </a:prstGeom>
          <a:ln w="38100" cap="rnd">
            <a:solidFill>
              <a:srgbClr val="017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89991" y="2112684"/>
            <a:ext cx="59492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800" b="1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Q&amp;A</a:t>
            </a:r>
            <a:endParaRPr lang="ko-KR" altLang="en-US" sz="7800" b="1" dirty="0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01637" y="2275552"/>
            <a:ext cx="1097643" cy="87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215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986484" y="3315732"/>
            <a:ext cx="5952796" cy="7720"/>
          </a:xfrm>
          <a:prstGeom prst="line">
            <a:avLst/>
          </a:prstGeom>
          <a:ln w="38100" cap="rnd">
            <a:solidFill>
              <a:srgbClr val="017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48231" y="2030790"/>
            <a:ext cx="59492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800" b="1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감사합니다</a:t>
            </a:r>
            <a:r>
              <a:rPr lang="en-US" altLang="ko-KR" sz="7800" b="1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.</a:t>
            </a:r>
            <a:endParaRPr lang="ko-KR" altLang="en-US" sz="7800" b="1" dirty="0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84" y="2234605"/>
            <a:ext cx="1097643" cy="87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60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9254" y="2441190"/>
            <a:ext cx="3211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err="1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펫팸</a:t>
            </a:r>
            <a:r>
              <a:rPr lang="ko-KR" altLang="en-US" sz="8000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 </a:t>
            </a:r>
            <a:r>
              <a:rPr lang="en-US" altLang="ko-KR" sz="8000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1" y="3764629"/>
            <a:ext cx="75703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017648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PET + FAMILY</a:t>
            </a:r>
          </a:p>
        </p:txBody>
      </p:sp>
    </p:spTree>
    <p:extLst>
      <p:ext uri="{BB962C8B-B14F-4D97-AF65-F5344CB8AC3E}">
        <p14:creationId xmlns:p14="http://schemas.microsoft.com/office/powerpoint/2010/main" val="365962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12192000" cy="6858000"/>
            <a:chOff x="902317" y="2049426"/>
            <a:chExt cx="12192000" cy="6858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317" y="2049426"/>
              <a:ext cx="12192000" cy="685800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902317" y="2049426"/>
              <a:ext cx="12192000" cy="6858000"/>
            </a:xfrm>
            <a:prstGeom prst="rect">
              <a:avLst/>
            </a:prstGeom>
            <a:solidFill>
              <a:schemeClr val="bg2">
                <a:lumMod val="2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902317" y="4236035"/>
              <a:ext cx="12192000" cy="244693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93541" y="4832095"/>
              <a:ext cx="65897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smtClean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우리의 친구이자 가족이었던 아이들</a:t>
              </a:r>
              <a:endParaRPr lang="ko-KR" altLang="en-US" sz="36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99611" y="5478426"/>
              <a:ext cx="696733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smtClean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하지만</a:t>
              </a:r>
              <a:r>
                <a:rPr lang="en-US" altLang="ko-KR" sz="3600" dirty="0" smtClean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, </a:t>
              </a:r>
              <a:r>
                <a:rPr lang="ko-KR" altLang="en-US" sz="3600" dirty="0" smtClean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한 순간 </a:t>
              </a:r>
              <a:r>
                <a:rPr lang="ko-KR" altLang="en-US" sz="4400" dirty="0" smtClean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버려지는</a:t>
              </a:r>
              <a:r>
                <a:rPr lang="ko-KR" altLang="en-US" sz="3600" dirty="0" smtClean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이 아이들</a:t>
              </a:r>
              <a:endParaRPr lang="ko-KR" altLang="en-US" sz="36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79179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차트 14"/>
          <p:cNvGraphicFramePr/>
          <p:nvPr>
            <p:extLst>
              <p:ext uri="{D42A27DB-BD31-4B8C-83A1-F6EECF244321}">
                <p14:modId xmlns:p14="http://schemas.microsoft.com/office/powerpoint/2010/main" val="3157050926"/>
              </p:ext>
            </p:extLst>
          </p:nvPr>
        </p:nvGraphicFramePr>
        <p:xfrm>
          <a:off x="426720" y="0"/>
          <a:ext cx="1120648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425170" y="2950320"/>
            <a:ext cx="420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하지만</a:t>
            </a:r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생을 마감할 때까지 키우는 비율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69382" y="2846291"/>
            <a:ext cx="3803278" cy="1600439"/>
            <a:chOff x="2244231" y="1592713"/>
            <a:chExt cx="3705640" cy="1600439"/>
          </a:xfrm>
        </p:grpSpPr>
        <p:sp>
          <p:nvSpPr>
            <p:cNvPr id="3" name="TextBox 2"/>
            <p:cNvSpPr txBox="1"/>
            <p:nvPr/>
          </p:nvSpPr>
          <p:spPr>
            <a:xfrm>
              <a:off x="2433027" y="2793042"/>
              <a:ext cx="3516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우리나라 반려동물 </a:t>
              </a:r>
              <a:r>
                <a:rPr lang="ko-KR" altLang="en-US" sz="2000" b="1" dirty="0" err="1" smtClean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양육가구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비율</a:t>
              </a:r>
              <a:endPara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44231" y="1592713"/>
              <a:ext cx="37056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약</a:t>
              </a:r>
              <a:r>
                <a:rPr lang="ko-KR" altLang="en-US" sz="32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7200" b="1" dirty="0" smtClean="0">
                  <a:solidFill>
                    <a:schemeClr val="bg1"/>
                  </a:solidFill>
                  <a:latin typeface="아임크리수진" panose="00000500000000000000" pitchFamily="2" charset="-127"/>
                  <a:ea typeface="아임크리수진" panose="00000500000000000000" pitchFamily="2" charset="-127"/>
                </a:rPr>
                <a:t>26%</a:t>
              </a:r>
              <a:endParaRPr lang="en-US" altLang="ko-KR" sz="7200" b="1" dirty="0">
                <a:solidFill>
                  <a:schemeClr val="bg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76365" y="3303721"/>
            <a:ext cx="3705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약</a:t>
            </a:r>
            <a:r>
              <a:rPr lang="ko-KR" altLang="en-US" sz="32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7200" b="1" dirty="0" smtClean="0">
                <a:solidFill>
                  <a:srgbClr val="FF0000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12%</a:t>
            </a:r>
            <a:endParaRPr lang="en-US" altLang="ko-KR" sz="7200" b="1" dirty="0">
              <a:solidFill>
                <a:srgbClr val="FF0000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3262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680"/>
            <a:ext cx="12192000" cy="6858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1669" y="448535"/>
            <a:ext cx="5594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chemeClr val="bg1"/>
                </a:solidFill>
                <a:latin typeface="타이포_헬로피오피 테두리B" panose="02020503020101020101" pitchFamily="18" charset="-127"/>
                <a:ea typeface="타이포_헬로피오피 테두리B" panose="02020503020101020101" pitchFamily="18" charset="-127"/>
              </a:rPr>
              <a:t>유기 동물 발생 건수</a:t>
            </a:r>
            <a:endParaRPr lang="ko-KR" altLang="en-US" sz="4800" b="1" dirty="0">
              <a:solidFill>
                <a:schemeClr val="bg1"/>
              </a:solidFill>
              <a:latin typeface="타이포_헬로피오피 테두리B" panose="02020503020101020101" pitchFamily="18" charset="-127"/>
              <a:ea typeface="타이포_헬로피오피 테두리B" panose="02020503020101020101" pitchFamily="18" charset="-127"/>
            </a:endParaRPr>
          </a:p>
        </p:txBody>
      </p:sp>
      <p:graphicFrame>
        <p:nvGraphicFramePr>
          <p:cNvPr id="17" name="차트 16"/>
          <p:cNvGraphicFramePr/>
          <p:nvPr>
            <p:extLst>
              <p:ext uri="{D42A27DB-BD31-4B8C-83A1-F6EECF244321}">
                <p14:modId xmlns:p14="http://schemas.microsoft.com/office/powerpoint/2010/main" val="3480583807"/>
              </p:ext>
            </p:extLst>
          </p:nvPr>
        </p:nvGraphicFramePr>
        <p:xfrm>
          <a:off x="368300" y="1574800"/>
          <a:ext cx="7200900" cy="4556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오른쪽 화살표 6"/>
          <p:cNvSpPr/>
          <p:nvPr/>
        </p:nvSpPr>
        <p:spPr>
          <a:xfrm rot="20602896">
            <a:off x="2023577" y="2505508"/>
            <a:ext cx="4691898" cy="350108"/>
          </a:xfrm>
          <a:prstGeom prst="rightArrow">
            <a:avLst>
              <a:gd name="adj1" fmla="val 54252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 rot="20552304">
            <a:off x="2887760" y="1857829"/>
            <a:ext cx="25675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FF0000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67%</a:t>
            </a:r>
            <a:r>
              <a:rPr lang="en-US" altLang="ko-KR" sz="4400" b="1" dirty="0" smtClean="0">
                <a:solidFill>
                  <a:schemeClr val="bg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 </a:t>
            </a:r>
            <a:r>
              <a:rPr lang="ko-KR" altLang="en-US" sz="4400" b="1" dirty="0" smtClean="0">
                <a:solidFill>
                  <a:schemeClr val="bg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증가</a:t>
            </a:r>
            <a:endParaRPr lang="ko-KR" altLang="en-US" sz="4400" b="1" dirty="0">
              <a:solidFill>
                <a:schemeClr val="bg1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77015" y="4369485"/>
            <a:ext cx="160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2019</a:t>
            </a:r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  <a:endParaRPr lang="en-US" altLang="ko-KR" sz="2800" b="1" dirty="0" smtClean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40980" y="4892705"/>
            <a:ext cx="4079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약</a:t>
            </a:r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5400" b="1" dirty="0" smtClean="0">
                <a:solidFill>
                  <a:srgbClr val="FFC000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130,000</a:t>
            </a:r>
            <a:r>
              <a:rPr lang="ko-KR" altLang="en-US" sz="4800" b="1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b="1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마리</a:t>
            </a:r>
            <a:endParaRPr lang="ko-KR" altLang="en-US" sz="3200" b="1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035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17521" y="1722929"/>
            <a:ext cx="35661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 smtClean="0">
                <a:solidFill>
                  <a:srgbClr val="FFCD2F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1 </a:t>
            </a:r>
            <a:r>
              <a:rPr lang="ko-KR" altLang="en-US" sz="10000" b="1" dirty="0" smtClean="0">
                <a:solidFill>
                  <a:schemeClr val="bg1">
                    <a:lumMod val="95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시간</a:t>
            </a:r>
            <a:endParaRPr lang="en-US" altLang="ko-KR" sz="10000" b="1" dirty="0" smtClean="0">
              <a:solidFill>
                <a:schemeClr val="bg1">
                  <a:lumMod val="95000"/>
                </a:schemeClr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05120" y="3354145"/>
            <a:ext cx="44094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 smtClean="0">
                <a:solidFill>
                  <a:srgbClr val="FF0000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15</a:t>
            </a:r>
            <a:r>
              <a:rPr lang="en-US" altLang="ko-KR" sz="10000" b="1" dirty="0" smtClean="0">
                <a:solidFill>
                  <a:schemeClr val="bg1">
                    <a:lumMod val="95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 </a:t>
            </a:r>
            <a:r>
              <a:rPr lang="ko-KR" altLang="en-US" sz="10000" b="1" dirty="0" smtClean="0">
                <a:solidFill>
                  <a:schemeClr val="bg1">
                    <a:lumMod val="95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마리</a:t>
            </a:r>
            <a:endParaRPr lang="ko-KR" altLang="en-US" sz="10000" b="1" dirty="0">
              <a:solidFill>
                <a:schemeClr val="bg1">
                  <a:lumMod val="95000"/>
                </a:schemeClr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437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81" y="524702"/>
            <a:ext cx="7437765" cy="100592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033" y="2967950"/>
            <a:ext cx="7331075" cy="922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033" y="5224699"/>
            <a:ext cx="10588443" cy="10812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954" y="1753245"/>
            <a:ext cx="7864522" cy="10821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0416" y="4054804"/>
            <a:ext cx="8393193" cy="79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452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816</Words>
  <Application>Microsoft Office PowerPoint</Application>
  <PresentationFormat>와이드스크린</PresentationFormat>
  <Paragraphs>225</Paragraphs>
  <Slides>31</Slides>
  <Notes>21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1훈하얀고양이 R</vt:lpstr>
      <vt:lpstr>HY헤드라인M</vt:lpstr>
      <vt:lpstr>나눔스퀘어 ExtraBold</vt:lpstr>
      <vt:lpstr>나눔스퀘어_ac ExtraBold</vt:lpstr>
      <vt:lpstr>맑은 고딕</vt:lpstr>
      <vt:lpstr>메이플스토리</vt:lpstr>
      <vt:lpstr>아임크리수진</vt:lpstr>
      <vt:lpstr>타이포_헬로피오피 테두리B</vt:lpstr>
      <vt:lpstr>Arial</vt:lpstr>
      <vt:lpstr>Office 테마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62</cp:revision>
  <dcterms:created xsi:type="dcterms:W3CDTF">2020-10-22T07:07:20Z</dcterms:created>
  <dcterms:modified xsi:type="dcterms:W3CDTF">2020-10-22T23:47:26Z</dcterms:modified>
</cp:coreProperties>
</file>